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3.xml" ContentType="application/vnd.openxmlformats-officedocument.them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1.xml" ContentType="application/vnd.openxmlformats-officedocument.presentationml.notesSlide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notesSlides/notesSlide2.xml" ContentType="application/vnd.openxmlformats-officedocument.presentationml.notesSlide+xml"/>
  <Override PartName="/ppt/theme/themeOverride1.xml" ContentType="application/vnd.openxmlformats-officedocument.themeOverride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notesSlides/notesSlide3.xml" ContentType="application/vnd.openxmlformats-officedocument.presentationml.notesSlide+xml"/>
  <Override PartName="/ppt/theme/themeOverride2.xml" ContentType="application/vnd.openxmlformats-officedocument.themeOverride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notesSlides/notesSlide4.xml" ContentType="application/vnd.openxmlformats-officedocument.presentationml.notesSlide+xml"/>
  <Override PartName="/ppt/theme/themeOverride3.xml" ContentType="application/vnd.openxmlformats-officedocument.themeOverride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notesSlides/notesSlide5.xml" ContentType="application/vnd.openxmlformats-officedocument.presentationml.notesSlide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notesSlides/notesSlide6.xml" ContentType="application/vnd.openxmlformats-officedocument.presentationml.notesSlide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notesSlides/notesSlide7.xml" ContentType="application/vnd.openxmlformats-officedocument.presentationml.notesSlide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notesSlides/notesSlide8.xml" ContentType="application/vnd.openxmlformats-officedocument.presentationml.notesSlide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notesSlides/notesSlide9.xml" ContentType="application/vnd.openxmlformats-officedocument.presentationml.notesSlide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notesSlides/notesSlide10.xml" ContentType="application/vnd.openxmlformats-officedocument.presentationml.notesSlide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notesSlides/notesSlide11.xml" ContentType="application/vnd.openxmlformats-officedocument.presentationml.notesSlide+xml"/>
  <Override PartName="/ppt/theme/themeOverride4.xml" ContentType="application/vnd.openxmlformats-officedocument.themeOverride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</p:sldMasterIdLst>
  <p:notesMasterIdLst>
    <p:notesMasterId r:id="rId16"/>
  </p:notesMasterIdLst>
  <p:sldIdLst>
    <p:sldId id="256" r:id="rId3"/>
    <p:sldId id="275" r:id="rId4"/>
    <p:sldId id="262" r:id="rId5"/>
    <p:sldId id="266" r:id="rId6"/>
    <p:sldId id="261" r:id="rId7"/>
    <p:sldId id="263" r:id="rId8"/>
    <p:sldId id="267" r:id="rId9"/>
    <p:sldId id="268" r:id="rId10"/>
    <p:sldId id="269" r:id="rId11"/>
    <p:sldId id="272" r:id="rId12"/>
    <p:sldId id="273" r:id="rId13"/>
    <p:sldId id="274" r:id="rId14"/>
    <p:sldId id="265" r:id="rId15"/>
  </p:sldIdLst>
  <p:sldSz cx="12192000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2" d="100"/>
          <a:sy n="72" d="100"/>
        </p:scale>
        <p:origin x="6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jpeg>
</file>

<file path=ppt/media/image18.png>
</file>

<file path=ppt/media/image19.jpeg>
</file>

<file path=ppt/media/image2.jpeg>
</file>

<file path=ppt/media/image20.jpeg>
</file>

<file path=ppt/media/image21.png>
</file>

<file path=ppt/media/image22.jpeg>
</file>

<file path=ppt/media/image23.jpeg>
</file>

<file path=ppt/media/image24.jpeg>
</file>

<file path=ppt/media/image25.png>
</file>

<file path=ppt/media/image26.png>
</file>

<file path=ppt/media/image27.jpeg>
</file>

<file path=ppt/media/image28.jpeg>
</file>

<file path=ppt/media/image29.jpeg>
</file>

<file path=ppt/media/image3.png>
</file>

<file path=ppt/media/image30.jpeg>
</file>

<file path=ppt/media/image31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2019/4/14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D8EC34-BA80-4310-8368-DD5EC170E5D2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11170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D8EC34-BA80-4310-8368-DD5EC170E5D2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80019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D8EC34-BA80-4310-8368-DD5EC170E5D2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90802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D8EC34-BA80-4310-8368-DD5EC170E5D2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D8EC34-BA80-4310-8368-DD5EC170E5D2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368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D8EC34-BA80-4310-8368-DD5EC170E5D2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D8EC34-BA80-4310-8368-DD5EC170E5D2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D8EC34-BA80-4310-8368-DD5EC170E5D2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D8EC34-BA80-4310-8368-DD5EC170E5D2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04626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D8EC34-BA80-4310-8368-DD5EC170E5D2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26962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D8EC34-BA80-4310-8368-DD5EC170E5D2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88025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D8EC34-BA80-4310-8368-DD5EC170E5D2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17615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7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38200" y="1122680"/>
            <a:ext cx="105156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38200" y="3602355"/>
            <a:ext cx="10515600" cy="1655445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2019/4/14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327025"/>
            <a:ext cx="10515600" cy="5850255"/>
          </a:xfrm>
        </p:spPr>
        <p:txBody>
          <a:bodyPr/>
          <a:lstStyle>
            <a:lvl2pPr>
              <a:defRPr/>
            </a:lvl2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2019/4/14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2019/4/14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3566253" y="966238"/>
            <a:ext cx="4830147" cy="4830147"/>
          </a:xfrm>
          <a:custGeom>
            <a:avLst/>
            <a:gdLst>
              <a:gd name="connsiteX0" fmla="*/ 2043404 w 4086808"/>
              <a:gd name="connsiteY0" fmla="*/ 0 h 4086808"/>
              <a:gd name="connsiteX1" fmla="*/ 4086808 w 4086808"/>
              <a:gd name="connsiteY1" fmla="*/ 2043404 h 4086808"/>
              <a:gd name="connsiteX2" fmla="*/ 2043404 w 4086808"/>
              <a:gd name="connsiteY2" fmla="*/ 4086808 h 4086808"/>
              <a:gd name="connsiteX3" fmla="*/ 0 w 4086808"/>
              <a:gd name="connsiteY3" fmla="*/ 2043404 h 4086808"/>
              <a:gd name="connsiteX4" fmla="*/ 2043404 w 4086808"/>
              <a:gd name="connsiteY4" fmla="*/ 0 h 40868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6808" h="4086808">
                <a:moveTo>
                  <a:pt x="2043404" y="0"/>
                </a:moveTo>
                <a:cubicBezTo>
                  <a:pt x="3171945" y="0"/>
                  <a:pt x="4086808" y="914863"/>
                  <a:pt x="4086808" y="2043404"/>
                </a:cubicBezTo>
                <a:cubicBezTo>
                  <a:pt x="4086808" y="3171945"/>
                  <a:pt x="3171945" y="4086808"/>
                  <a:pt x="2043404" y="4086808"/>
                </a:cubicBezTo>
                <a:cubicBezTo>
                  <a:pt x="914863" y="4086808"/>
                  <a:pt x="0" y="3171945"/>
                  <a:pt x="0" y="2043404"/>
                </a:cubicBezTo>
                <a:cubicBezTo>
                  <a:pt x="0" y="914863"/>
                  <a:pt x="914863" y="0"/>
                  <a:pt x="2043404" y="0"/>
                </a:cubicBezTo>
                <a:close/>
              </a:path>
            </a:pathLst>
          </a:custGeom>
          <a:effectLst/>
        </p:spPr>
      </p:pic>
      <p:cxnSp>
        <p:nvCxnSpPr>
          <p:cNvPr id="10" name="直接连接符 9"/>
          <p:cNvCxnSpPr/>
          <p:nvPr/>
        </p:nvCxnSpPr>
        <p:spPr>
          <a:xfrm>
            <a:off x="5470776" y="1817008"/>
            <a:ext cx="1" cy="457457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5812246" y="1451429"/>
            <a:ext cx="953338" cy="3594074"/>
          </a:xfrm>
        </p:spPr>
        <p:txBody>
          <a:bodyPr vert="eaVert" wrap="square" anchor="ctr" anchorCtr="0">
            <a:normAutofit/>
          </a:bodyPr>
          <a:lstStyle>
            <a:lvl1pPr algn="ctr">
              <a:lnSpc>
                <a:spcPct val="90000"/>
              </a:lnSpc>
              <a:defRPr sz="54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5238905" y="2274465"/>
            <a:ext cx="469359" cy="2771038"/>
          </a:xfrm>
        </p:spPr>
        <p:txBody>
          <a:bodyPr vert="eaVert" anchor="ctr" anchorCtr="0">
            <a:normAutofit/>
          </a:bodyPr>
          <a:lstStyle>
            <a:lvl1pPr marL="0" indent="0" algn="ctr">
              <a:lnSpc>
                <a:spcPct val="90000"/>
              </a:lnSpc>
              <a:buNone/>
              <a:defRPr sz="20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249EE-058C-4683-B72F-E983EB4B1B47}" type="datetimeFigureOut">
              <a:rPr lang="zh-CN" altLang="en-US" smtClean="0"/>
              <a:t>2019/4/14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4BB8C-9527-4AD5-817B-ADF2A6F36A67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9269" y="1374414"/>
            <a:ext cx="1066800" cy="133350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5887" y="4445426"/>
            <a:ext cx="543628" cy="56627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249EE-058C-4683-B72F-E983EB4B1B47}" type="datetimeFigureOut">
              <a:rPr lang="zh-CN" altLang="en-US" smtClean="0"/>
              <a:t>2019/4/14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4BB8C-9527-4AD5-817B-ADF2A6F36A6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998278" y="499182"/>
            <a:ext cx="4029075" cy="37338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4442053" y="1164277"/>
            <a:ext cx="3640816" cy="3640816"/>
          </a:xfrm>
          <a:custGeom>
            <a:avLst/>
            <a:gdLst>
              <a:gd name="connsiteX0" fmla="*/ 2043404 w 4086808"/>
              <a:gd name="connsiteY0" fmla="*/ 0 h 4086808"/>
              <a:gd name="connsiteX1" fmla="*/ 4086808 w 4086808"/>
              <a:gd name="connsiteY1" fmla="*/ 2043404 h 4086808"/>
              <a:gd name="connsiteX2" fmla="*/ 2043404 w 4086808"/>
              <a:gd name="connsiteY2" fmla="*/ 4086808 h 4086808"/>
              <a:gd name="connsiteX3" fmla="*/ 0 w 4086808"/>
              <a:gd name="connsiteY3" fmla="*/ 2043404 h 4086808"/>
              <a:gd name="connsiteX4" fmla="*/ 2043404 w 4086808"/>
              <a:gd name="connsiteY4" fmla="*/ 0 h 40868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6808" h="4086808">
                <a:moveTo>
                  <a:pt x="2043404" y="0"/>
                </a:moveTo>
                <a:cubicBezTo>
                  <a:pt x="3171945" y="0"/>
                  <a:pt x="4086808" y="914863"/>
                  <a:pt x="4086808" y="2043404"/>
                </a:cubicBezTo>
                <a:cubicBezTo>
                  <a:pt x="4086808" y="3171945"/>
                  <a:pt x="3171945" y="4086808"/>
                  <a:pt x="2043404" y="4086808"/>
                </a:cubicBezTo>
                <a:cubicBezTo>
                  <a:pt x="914863" y="4086808"/>
                  <a:pt x="0" y="3171945"/>
                  <a:pt x="0" y="2043404"/>
                </a:cubicBezTo>
                <a:cubicBezTo>
                  <a:pt x="0" y="914863"/>
                  <a:pt x="914863" y="0"/>
                  <a:pt x="2043404" y="0"/>
                </a:cubicBezTo>
                <a:close/>
              </a:path>
            </a:pathLst>
          </a:custGeom>
        </p:spPr>
      </p:pic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699465" y="3208205"/>
            <a:ext cx="3125992" cy="646331"/>
          </a:xfrm>
        </p:spPr>
        <p:txBody>
          <a:bodyPr wrap="square" anchor="t" anchorCtr="0">
            <a:normAutofit/>
          </a:bodyPr>
          <a:lstStyle>
            <a:lvl1pPr algn="ctr">
              <a:lnSpc>
                <a:spcPct val="90000"/>
              </a:lnSpc>
              <a:defRPr sz="40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4699465" y="1917860"/>
            <a:ext cx="3125992" cy="1200329"/>
          </a:xfrm>
        </p:spPr>
        <p:txBody>
          <a:bodyPr anchor="b" anchorCtr="0">
            <a:normAutofit/>
          </a:bodyPr>
          <a:lstStyle>
            <a:lvl1pPr marL="0" indent="0" algn="ctr">
              <a:lnSpc>
                <a:spcPct val="90000"/>
              </a:lnSpc>
              <a:buNone/>
              <a:defRPr sz="80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249EE-058C-4683-B72F-E983EB4B1B47}" type="datetimeFigureOut">
              <a:rPr lang="zh-CN" altLang="en-US" smtClean="0"/>
              <a:t>2019/4/14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4BB8C-9527-4AD5-817B-ADF2A6F36A67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294811" y="2172949"/>
            <a:ext cx="2647950" cy="313372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249EE-058C-4683-B72F-E983EB4B1B47}" type="datetimeFigureOut">
              <a:rPr lang="zh-CN" altLang="en-US" smtClean="0"/>
              <a:t>2019/4/14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4BB8C-9527-4AD5-817B-ADF2A6F36A6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2635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249EE-058C-4683-B72F-E983EB4B1B47}" type="datetimeFigureOut">
              <a:rPr lang="zh-CN" altLang="en-US" smtClean="0"/>
              <a:t>2019/4/14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4BB8C-9527-4AD5-817B-ADF2A6F36A6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3575778" y="966238"/>
            <a:ext cx="4830147" cy="4830147"/>
          </a:xfrm>
          <a:custGeom>
            <a:avLst/>
            <a:gdLst>
              <a:gd name="connsiteX0" fmla="*/ 2043404 w 4086808"/>
              <a:gd name="connsiteY0" fmla="*/ 0 h 4086808"/>
              <a:gd name="connsiteX1" fmla="*/ 4086808 w 4086808"/>
              <a:gd name="connsiteY1" fmla="*/ 2043404 h 4086808"/>
              <a:gd name="connsiteX2" fmla="*/ 2043404 w 4086808"/>
              <a:gd name="connsiteY2" fmla="*/ 4086808 h 4086808"/>
              <a:gd name="connsiteX3" fmla="*/ 0 w 4086808"/>
              <a:gd name="connsiteY3" fmla="*/ 2043404 h 4086808"/>
              <a:gd name="connsiteX4" fmla="*/ 2043404 w 4086808"/>
              <a:gd name="connsiteY4" fmla="*/ 0 h 40868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6808" h="4086808">
                <a:moveTo>
                  <a:pt x="2043404" y="0"/>
                </a:moveTo>
                <a:cubicBezTo>
                  <a:pt x="3171945" y="0"/>
                  <a:pt x="4086808" y="914863"/>
                  <a:pt x="4086808" y="2043404"/>
                </a:cubicBezTo>
                <a:cubicBezTo>
                  <a:pt x="4086808" y="3171945"/>
                  <a:pt x="3171945" y="4086808"/>
                  <a:pt x="2043404" y="4086808"/>
                </a:cubicBezTo>
                <a:cubicBezTo>
                  <a:pt x="914863" y="4086808"/>
                  <a:pt x="0" y="3171945"/>
                  <a:pt x="0" y="2043404"/>
                </a:cubicBezTo>
                <a:cubicBezTo>
                  <a:pt x="0" y="914863"/>
                  <a:pt x="914863" y="0"/>
                  <a:pt x="2043404" y="0"/>
                </a:cubicBezTo>
                <a:close/>
              </a:path>
            </a:pathLst>
          </a:custGeom>
          <a:effectLst/>
        </p:spPr>
      </p:pic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5371612" y="1583474"/>
            <a:ext cx="1292662" cy="3487462"/>
          </a:xfrm>
        </p:spPr>
        <p:txBody>
          <a:bodyPr vert="eaVert">
            <a:normAutofit/>
          </a:bodyPr>
          <a:lstStyle>
            <a:lvl1pPr algn="ctr">
              <a:defRPr sz="60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编辑标题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249EE-058C-4683-B72F-E983EB4B1B47}" type="datetimeFigureOut">
              <a:rPr lang="zh-CN" altLang="en-US" smtClean="0"/>
              <a:t>2019/4/14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4BB8C-9527-4AD5-817B-ADF2A6F36A67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45222">
            <a:off x="3887438" y="1327306"/>
            <a:ext cx="1066800" cy="133350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7829" y="4311612"/>
            <a:ext cx="543628" cy="56627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249EE-058C-4683-B72F-E983EB4B1B47}" type="datetimeFigureOut">
              <a:rPr lang="zh-CN" altLang="en-US" smtClean="0"/>
              <a:t>2019/4/14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4BB8C-9527-4AD5-817B-ADF2A6F36A6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7" y="457200"/>
            <a:ext cx="4165200" cy="1600200"/>
          </a:xfrm>
        </p:spPr>
        <p:txBody>
          <a:bodyPr anchor="t" anchorCtr="0">
            <a:normAutofit/>
          </a:bodyPr>
          <a:lstStyle>
            <a:lvl1pPr>
              <a:defRPr sz="36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457200"/>
            <a:ext cx="6170400" cy="540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7" y="2057400"/>
            <a:ext cx="4165200" cy="38115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2019/4/14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197485"/>
            <a:ext cx="10515600" cy="1325563"/>
          </a:xfrm>
        </p:spPr>
        <p:txBody>
          <a:bodyPr anchor="b" anchorCtr="0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702435"/>
            <a:ext cx="10515600" cy="4474845"/>
          </a:xfrm>
        </p:spPr>
        <p:txBody>
          <a:bodyPr/>
          <a:lstStyle>
            <a:lvl2pPr>
              <a:defRPr/>
            </a:lvl2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2019/4/14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119360" y="365125"/>
            <a:ext cx="1234440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913892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249EE-058C-4683-B72F-E983EB4B1B47}" type="datetimeFigureOut">
              <a:rPr lang="zh-CN" altLang="en-US" smtClean="0"/>
              <a:t>2019/4/14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4BB8C-9527-4AD5-817B-ADF2A6F36A6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2019/4/14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959100"/>
            <a:ext cx="10515600" cy="2781300"/>
          </a:xfrm>
        </p:spPr>
        <p:txBody>
          <a:bodyPr anchor="t" anchorCtr="0"/>
          <a:lstStyle>
            <a:lvl1pPr>
              <a:defRPr sz="48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722120"/>
            <a:ext cx="10515600" cy="1102995"/>
          </a:xfrm>
        </p:spPr>
        <p:txBody>
          <a:bodyPr lIns="144145" anchor="b" anchorCtr="0"/>
          <a:lstStyle>
            <a:lvl1pPr marL="0" indent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2019/4/14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2019/4/14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40105" y="365125"/>
            <a:ext cx="10515600" cy="8001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470" y="1482090"/>
            <a:ext cx="5220970" cy="823595"/>
          </a:xfrm>
        </p:spPr>
        <p:txBody>
          <a:bodyPr anchor="ctr" anchorCtr="0"/>
          <a:lstStyle>
            <a:lvl1pPr marL="0" indent="0">
              <a:buNone/>
              <a:defRPr sz="3200">
                <a:solidFill>
                  <a:srgbClr val="0070C0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8200" y="2368550"/>
            <a:ext cx="5222240" cy="3820795"/>
          </a:xfrm>
        </p:spPr>
        <p:txBody>
          <a:bodyPr/>
          <a:lstStyle>
            <a:lvl1pPr>
              <a:defRPr sz="2800"/>
            </a:lvl1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655" y="1482090"/>
            <a:ext cx="5097145" cy="823595"/>
          </a:xfrm>
        </p:spPr>
        <p:txBody>
          <a:bodyPr anchor="ctr" anchorCtr="0"/>
          <a:lstStyle>
            <a:lvl1pPr marL="0" indent="0">
              <a:buNone/>
              <a:defRPr sz="3200">
                <a:solidFill>
                  <a:srgbClr val="0070C0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655" y="2368550"/>
            <a:ext cx="5097145" cy="3820795"/>
          </a:xfrm>
        </p:spPr>
        <p:txBody>
          <a:bodyPr/>
          <a:lstStyle>
            <a:lvl1pPr>
              <a:defRPr sz="2800"/>
            </a:lvl1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2019/4/14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197485"/>
            <a:ext cx="10515600" cy="1325563"/>
          </a:xfrm>
        </p:spPr>
        <p:txBody>
          <a:bodyPr anchor="b" anchorCtr="0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2019/4/14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 + 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-12700" y="-1905"/>
            <a:ext cx="7017385" cy="6861810"/>
          </a:xfrm>
          <a:noFill/>
        </p:spPr>
        <p:txBody>
          <a:bodyPr lIns="252095" tIns="144145"/>
          <a:lstStyle>
            <a:lvl1pPr marL="0" indent="0" algn="ctr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350125" y="457200"/>
            <a:ext cx="4392295" cy="105537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349490" y="1694180"/>
            <a:ext cx="4393565" cy="4480560"/>
          </a:xfrm>
        </p:spPr>
        <p:txBody>
          <a:bodyPr/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2019/4/14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文本 + 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505" y="-7620"/>
            <a:ext cx="7017385" cy="6861810"/>
          </a:xfrm>
          <a:noFill/>
        </p:spPr>
        <p:txBody>
          <a:bodyPr lIns="252095" tIns="144145"/>
          <a:lstStyle>
            <a:lvl1pPr marL="0" indent="0" algn="ctr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09575" y="457200"/>
            <a:ext cx="4279900" cy="105537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09575" y="1694180"/>
            <a:ext cx="4280535" cy="4480560"/>
          </a:xfrm>
        </p:spPr>
        <p:txBody>
          <a:bodyPr/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2019/4/14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2019/4/14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3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7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ags" Target="../tags/tag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ags" Target="../tags/tag1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ags" Target="../tags/tag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0">
              <a:schemeClr val="bg1">
                <a:lumMod val="95000"/>
              </a:schemeClr>
            </a:gs>
            <a:gs pos="100000">
              <a:schemeClr val="bg2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effectLst>
            <a:outerShdw blurRad="88900" dist="101600" dir="5400000" algn="ctr" rotWithShape="0">
              <a:srgbClr val="000000">
                <a:alpha val="2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</a:defRPr>
            </a:lvl1pPr>
          </a:lstStyle>
          <a:p>
            <a:fld id="{82F288E0-7875-42C4-84C8-98DBBD3BF4D2}" type="datetimeFigureOut">
              <a:rPr lang="zh-CN" altLang="en-US" smtClean="0"/>
              <a:t>2019/4/14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</a:defRPr>
            </a:lvl1pPr>
          </a:lstStyle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rgbClr val="202020"/>
          </a:solidFill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  <a:latin typeface="微软雅黑" panose="020B0503020204020204" charset="-122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75000"/>
        <a:buFont typeface="Arial" panose="020B0604020202020204" pitchFamily="34" charset="0"/>
        <a:buChar char="•"/>
        <a:defRPr sz="2800" kern="1200">
          <a:solidFill>
            <a:schemeClr val="tx1">
              <a:lumMod val="85000"/>
              <a:lumOff val="15000"/>
            </a:schemeClr>
          </a:solidFill>
          <a:latin typeface="微软雅黑" panose="020B0503020204020204" charset="-122"/>
          <a:ea typeface="微软雅黑" panose="020B0503020204020204" charset="-122"/>
          <a:cs typeface="+mn-cs"/>
        </a:defRPr>
      </a:lvl1pPr>
      <a:lvl2pPr marL="575945" indent="-228600" algn="l" defTabSz="914400" rtl="0" eaLnBrk="1" fontAlgn="auto" latinLnBrk="0" hangingPunct="1">
        <a:lnSpc>
          <a:spcPct val="120000"/>
        </a:lnSpc>
        <a:spcBef>
          <a:spcPts val="500"/>
        </a:spcBef>
        <a:buSzPct val="75000"/>
        <a:buFont typeface="Arial" panose="020B0604020202020204" pitchFamily="34" charset="0"/>
        <a:buChar char="•"/>
        <a:defRPr sz="2200" kern="1200">
          <a:solidFill>
            <a:schemeClr val="tx1">
              <a:lumMod val="75000"/>
              <a:lumOff val="25000"/>
            </a:schemeClr>
          </a:solidFill>
          <a:latin typeface="微软雅黑" panose="020B0503020204020204" charset="-122"/>
          <a:ea typeface="微软雅黑" panose="020B0503020204020204" charset="-122"/>
          <a:cs typeface="+mn-cs"/>
        </a:defRPr>
      </a:lvl2pPr>
      <a:lvl3pPr marL="1007745" indent="-228600" algn="l" defTabSz="914400" rtl="0" eaLnBrk="1" fontAlgn="auto" latinLnBrk="0" hangingPunct="1">
        <a:lnSpc>
          <a:spcPct val="120000"/>
        </a:lnSpc>
        <a:spcBef>
          <a:spcPts val="500"/>
        </a:spcBef>
        <a:buSzPct val="75000"/>
        <a:buFont typeface="Arial" panose="020B0604020202020204" pitchFamily="34" charset="0"/>
        <a:buChar char="‒"/>
        <a:defRPr sz="2000" kern="1200">
          <a:solidFill>
            <a:schemeClr val="tx1">
              <a:lumMod val="65000"/>
              <a:lumOff val="35000"/>
            </a:schemeClr>
          </a:solidFill>
          <a:latin typeface="微软雅黑" panose="020B0503020204020204" charset="-122"/>
          <a:ea typeface="微软雅黑" panose="020B0503020204020204" charset="-122"/>
          <a:cs typeface="+mn-cs"/>
        </a:defRPr>
      </a:lvl3pPr>
      <a:lvl4pPr marL="1511935" indent="-228600" algn="l" defTabSz="914400" rtl="0" eaLnBrk="1" fontAlgn="auto" latinLnBrk="0" hangingPunct="1">
        <a:lnSpc>
          <a:spcPct val="100000"/>
        </a:lnSpc>
        <a:spcBef>
          <a:spcPts val="500"/>
        </a:spcBef>
        <a:buSzPct val="75000"/>
        <a:buFont typeface="Arial" panose="020B0604020202020204" pitchFamily="34" charset="0"/>
        <a:buChar char="˃"/>
        <a:defRPr sz="1800" kern="1200">
          <a:solidFill>
            <a:schemeClr val="tx1">
              <a:lumMod val="50000"/>
              <a:lumOff val="50000"/>
            </a:schemeClr>
          </a:solidFill>
          <a:latin typeface="微软雅黑" panose="020B0503020204020204" charset="-122"/>
          <a:ea typeface="微软雅黑" panose="020B0503020204020204" charset="-122"/>
          <a:cs typeface="+mn-cs"/>
        </a:defRPr>
      </a:lvl4pPr>
      <a:lvl5pPr marL="1943735" indent="-228600" algn="l" defTabSz="914400" rtl="0" eaLnBrk="1" fontAlgn="auto" latinLnBrk="0" hangingPunct="1">
        <a:lnSpc>
          <a:spcPct val="90000"/>
        </a:lnSpc>
        <a:spcBef>
          <a:spcPts val="500"/>
        </a:spcBef>
        <a:buSzPct val="75000"/>
        <a:buFont typeface="Arial" panose="020B0604020202020204" pitchFamily="34" charset="0"/>
        <a:buChar char="˃"/>
        <a:defRPr sz="1800" kern="1200">
          <a:solidFill>
            <a:schemeClr val="tx1">
              <a:lumMod val="50000"/>
              <a:lumOff val="50000"/>
            </a:schemeClr>
          </a:solidFill>
          <a:latin typeface="微软雅黑" panose="020B0503020204020204" charset="-122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alphaModFix amt="83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lnSpc>
                <a:spcPct val="120000"/>
              </a:lnSpc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3C5249EE-058C-4683-B72F-E983EB4B1B47}" type="datetimeFigureOut">
              <a:rPr lang="zh-CN" altLang="en-US" smtClean="0"/>
              <a:t>2019/4/14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lnSpc>
                <a:spcPct val="120000"/>
              </a:lnSpc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lnSpc>
                <a:spcPct val="120000"/>
              </a:lnSpc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2E64BB8C-9527-4AD5-817B-ADF2A6F36A6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KSO_TEMPLATE" hidden="1"/>
          <p:cNvSpPr/>
          <p:nvPr>
            <p:custDataLst>
              <p:tags r:id="rId1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6.xml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4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tags" Target="../tags/tag35.xml"/><Relationship Id="rId7" Type="http://schemas.openxmlformats.org/officeDocument/2006/relationships/notesSlide" Target="../notesSlides/notesSlide9.xml"/><Relationship Id="rId2" Type="http://schemas.openxmlformats.org/officeDocument/2006/relationships/tags" Target="../tags/tag34.xml"/><Relationship Id="rId1" Type="http://schemas.openxmlformats.org/officeDocument/2006/relationships/tags" Target="../tags/tag33.xml"/><Relationship Id="rId6" Type="http://schemas.openxmlformats.org/officeDocument/2006/relationships/slideLayout" Target="../slideLayouts/slideLayout18.xml"/><Relationship Id="rId11" Type="http://schemas.openxmlformats.org/officeDocument/2006/relationships/image" Target="../media/image27.jpeg"/><Relationship Id="rId5" Type="http://schemas.openxmlformats.org/officeDocument/2006/relationships/tags" Target="../tags/tag37.xml"/><Relationship Id="rId10" Type="http://schemas.openxmlformats.org/officeDocument/2006/relationships/image" Target="../media/image26.png"/><Relationship Id="rId4" Type="http://schemas.openxmlformats.org/officeDocument/2006/relationships/tags" Target="../tags/tag36.xml"/><Relationship Id="rId9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7" Type="http://schemas.openxmlformats.org/officeDocument/2006/relationships/image" Target="../media/image29.jpeg"/><Relationship Id="rId2" Type="http://schemas.openxmlformats.org/officeDocument/2006/relationships/tags" Target="../tags/tag39.xml"/><Relationship Id="rId1" Type="http://schemas.openxmlformats.org/officeDocument/2006/relationships/tags" Target="../tags/tag38.xml"/><Relationship Id="rId6" Type="http://schemas.openxmlformats.org/officeDocument/2006/relationships/image" Target="../media/image28.jpeg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tags" Target="../tags/tag42.xml"/><Relationship Id="rId7" Type="http://schemas.openxmlformats.org/officeDocument/2006/relationships/notesSlide" Target="../notesSlides/notesSlide11.xml"/><Relationship Id="rId2" Type="http://schemas.openxmlformats.org/officeDocument/2006/relationships/tags" Target="../tags/tag41.xml"/><Relationship Id="rId1" Type="http://schemas.openxmlformats.org/officeDocument/2006/relationships/tags" Target="../tags/tag40.xml"/><Relationship Id="rId6" Type="http://schemas.openxmlformats.org/officeDocument/2006/relationships/slideLayout" Target="../slideLayouts/slideLayout18.xml"/><Relationship Id="rId11" Type="http://schemas.openxmlformats.org/officeDocument/2006/relationships/image" Target="../media/image31.png"/><Relationship Id="rId5" Type="http://schemas.openxmlformats.org/officeDocument/2006/relationships/tags" Target="../tags/tag44.xml"/><Relationship Id="rId10" Type="http://schemas.openxmlformats.org/officeDocument/2006/relationships/image" Target="../media/image30.jpeg"/><Relationship Id="rId4" Type="http://schemas.openxmlformats.org/officeDocument/2006/relationships/tags" Target="../tags/tag43.xml"/><Relationship Id="rId9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tags" Target="../tags/tag46.xml"/><Relationship Id="rId2" Type="http://schemas.openxmlformats.org/officeDocument/2006/relationships/tags" Target="../tags/tag45.xml"/><Relationship Id="rId1" Type="http://schemas.openxmlformats.org/officeDocument/2006/relationships/themeOverride" Target="../theme/themeOverride4.xml"/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8.xml"/><Relationship Id="rId1" Type="http://schemas.openxmlformats.org/officeDocument/2006/relationships/tags" Target="../tags/tag7.xml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tags" Target="../tags/tag10.xml"/><Relationship Id="rId7" Type="http://schemas.openxmlformats.org/officeDocument/2006/relationships/notesSlide" Target="../notesSlides/notesSlide2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slideLayout" Target="../slideLayouts/slideLayout18.xml"/><Relationship Id="rId11" Type="http://schemas.openxmlformats.org/officeDocument/2006/relationships/image" Target="../media/image12.png"/><Relationship Id="rId5" Type="http://schemas.openxmlformats.org/officeDocument/2006/relationships/tags" Target="../tags/tag12.xml"/><Relationship Id="rId10" Type="http://schemas.openxmlformats.org/officeDocument/2006/relationships/image" Target="../media/image11.png"/><Relationship Id="rId4" Type="http://schemas.openxmlformats.org/officeDocument/2006/relationships/tags" Target="../tags/tag11.xml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tags" Target="../tags/tag14.xml"/><Relationship Id="rId7" Type="http://schemas.openxmlformats.org/officeDocument/2006/relationships/tags" Target="../tags/tag18.xml"/><Relationship Id="rId12" Type="http://schemas.openxmlformats.org/officeDocument/2006/relationships/image" Target="../media/image11.png"/><Relationship Id="rId2" Type="http://schemas.openxmlformats.org/officeDocument/2006/relationships/tags" Target="../tags/tag13.xml"/><Relationship Id="rId1" Type="http://schemas.openxmlformats.org/officeDocument/2006/relationships/themeOverride" Target="../theme/themeOverride1.xml"/><Relationship Id="rId6" Type="http://schemas.openxmlformats.org/officeDocument/2006/relationships/tags" Target="../tags/tag17.xml"/><Relationship Id="rId11" Type="http://schemas.openxmlformats.org/officeDocument/2006/relationships/image" Target="../media/image10.png"/><Relationship Id="rId5" Type="http://schemas.openxmlformats.org/officeDocument/2006/relationships/tags" Target="../tags/tag16.xml"/><Relationship Id="rId10" Type="http://schemas.openxmlformats.org/officeDocument/2006/relationships/image" Target="../media/image9.png"/><Relationship Id="rId4" Type="http://schemas.openxmlformats.org/officeDocument/2006/relationships/tags" Target="../tags/tag15.xml"/><Relationship Id="rId9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20.xml"/><Relationship Id="rId7" Type="http://schemas.openxmlformats.org/officeDocument/2006/relationships/image" Target="../media/image14.jpeg"/><Relationship Id="rId2" Type="http://schemas.openxmlformats.org/officeDocument/2006/relationships/tags" Target="../tags/tag19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13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tags" Target="../tags/tag22.xml"/><Relationship Id="rId7" Type="http://schemas.openxmlformats.org/officeDocument/2006/relationships/image" Target="../media/image15.png"/><Relationship Id="rId12" Type="http://schemas.openxmlformats.org/officeDocument/2006/relationships/image" Target="../media/image20.jpeg"/><Relationship Id="rId2" Type="http://schemas.openxmlformats.org/officeDocument/2006/relationships/tags" Target="../tags/tag21.xml"/><Relationship Id="rId1" Type="http://schemas.openxmlformats.org/officeDocument/2006/relationships/themeOverride" Target="../theme/themeOverride3.xml"/><Relationship Id="rId6" Type="http://schemas.openxmlformats.org/officeDocument/2006/relationships/notesSlide" Target="../notesSlides/notesSlide5.xml"/><Relationship Id="rId11" Type="http://schemas.openxmlformats.org/officeDocument/2006/relationships/image" Target="../media/image19.jpeg"/><Relationship Id="rId5" Type="http://schemas.openxmlformats.org/officeDocument/2006/relationships/slideLayout" Target="../slideLayouts/slideLayout18.xml"/><Relationship Id="rId10" Type="http://schemas.openxmlformats.org/officeDocument/2006/relationships/image" Target="../media/image18.png"/><Relationship Id="rId4" Type="http://schemas.openxmlformats.org/officeDocument/2006/relationships/tags" Target="../tags/tag23.xml"/><Relationship Id="rId9" Type="http://schemas.openxmlformats.org/officeDocument/2006/relationships/image" Target="../media/image1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tags" Target="../tags/tag25.xml"/><Relationship Id="rId1" Type="http://schemas.openxmlformats.org/officeDocument/2006/relationships/tags" Target="../tags/tag24.xml"/><Relationship Id="rId6" Type="http://schemas.openxmlformats.org/officeDocument/2006/relationships/image" Target="../media/image21.png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tags" Target="../tags/tag28.xml"/><Relationship Id="rId7" Type="http://schemas.openxmlformats.org/officeDocument/2006/relationships/image" Target="../media/image9.png"/><Relationship Id="rId2" Type="http://schemas.openxmlformats.org/officeDocument/2006/relationships/tags" Target="../tags/tag27.xml"/><Relationship Id="rId1" Type="http://schemas.openxmlformats.org/officeDocument/2006/relationships/tags" Target="../tags/tag26.xml"/><Relationship Id="rId6" Type="http://schemas.openxmlformats.org/officeDocument/2006/relationships/notesSlide" Target="../notesSlides/notesSlide7.xml"/><Relationship Id="rId11" Type="http://schemas.openxmlformats.org/officeDocument/2006/relationships/image" Target="../media/image24.jpeg"/><Relationship Id="rId5" Type="http://schemas.openxmlformats.org/officeDocument/2006/relationships/slideLayout" Target="../slideLayouts/slideLayout18.xml"/><Relationship Id="rId10" Type="http://schemas.openxmlformats.org/officeDocument/2006/relationships/image" Target="../media/image23.jpeg"/><Relationship Id="rId4" Type="http://schemas.openxmlformats.org/officeDocument/2006/relationships/tags" Target="../tags/tag29.xml"/><Relationship Id="rId9" Type="http://schemas.openxmlformats.org/officeDocument/2006/relationships/image" Target="../media/image22.jpe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tags" Target="../tags/tag32.xml"/><Relationship Id="rId7" Type="http://schemas.openxmlformats.org/officeDocument/2006/relationships/image" Target="../media/image16.png"/><Relationship Id="rId2" Type="http://schemas.openxmlformats.org/officeDocument/2006/relationships/tags" Target="../tags/tag31.xml"/><Relationship Id="rId1" Type="http://schemas.openxmlformats.org/officeDocument/2006/relationships/tags" Target="../tags/tag30.xml"/><Relationship Id="rId6" Type="http://schemas.openxmlformats.org/officeDocument/2006/relationships/image" Target="../media/image15.png"/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5645785" y="1451610"/>
            <a:ext cx="826770" cy="3594100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绿色心情</a:t>
            </a:r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5238750" y="2422525"/>
            <a:ext cx="469265" cy="2623185"/>
          </a:xfrm>
        </p:spPr>
        <p:txBody>
          <a:bodyPr>
            <a:normAutofit/>
          </a:bodyPr>
          <a:lstStyle/>
          <a:p>
            <a:pPr algn="l"/>
            <a:r>
              <a:rPr lang="zh-CN" altLang="en-US" dirty="0"/>
              <a:t>微信小程序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8"/>
          <a:stretch>
            <a:fillRect/>
          </a:stretch>
        </p:blipFill>
        <p:spPr>
          <a:xfrm rot="4489520">
            <a:off x="346748" y="3087447"/>
            <a:ext cx="3530159" cy="4177778"/>
          </a:xfrm>
          <a:prstGeom prst="rect">
            <a:avLst/>
          </a:prstGeom>
        </p:spPr>
      </p:pic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113892" y="163789"/>
            <a:ext cx="2096997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我的动态</a:t>
            </a:r>
          </a:p>
        </p:txBody>
      </p:sp>
      <p:pic>
        <p:nvPicPr>
          <p:cNvPr id="14" name="图片 13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89"/>
          <a:stretch>
            <a:fillRect/>
          </a:stretch>
        </p:blipFill>
        <p:spPr>
          <a:xfrm flipH="1">
            <a:off x="7984516" y="7836"/>
            <a:ext cx="4207484" cy="3115750"/>
          </a:xfrm>
          <a:custGeom>
            <a:avLst/>
            <a:gdLst>
              <a:gd name="connsiteX0" fmla="*/ 4207484 w 4207484"/>
              <a:gd name="connsiteY0" fmla="*/ 0 h 3115750"/>
              <a:gd name="connsiteX1" fmla="*/ 0 w 4207484"/>
              <a:gd name="connsiteY1" fmla="*/ 0 h 3115750"/>
              <a:gd name="connsiteX2" fmla="*/ 0 w 4207484"/>
              <a:gd name="connsiteY2" fmla="*/ 3115750 h 3115750"/>
              <a:gd name="connsiteX3" fmla="*/ 4207484 w 4207484"/>
              <a:gd name="connsiteY3" fmla="*/ 3115750 h 3115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7484" h="3115750">
                <a:moveTo>
                  <a:pt x="4207484" y="0"/>
                </a:moveTo>
                <a:lnTo>
                  <a:pt x="0" y="0"/>
                </a:lnTo>
                <a:lnTo>
                  <a:pt x="0" y="3115750"/>
                </a:lnTo>
                <a:lnTo>
                  <a:pt x="4207484" y="3115750"/>
                </a:lnTo>
                <a:close/>
              </a:path>
            </a:pathLst>
          </a:custGeom>
        </p:spPr>
      </p:pic>
      <p:pic>
        <p:nvPicPr>
          <p:cNvPr id="7170" name="Picture 2">
            <a:extLst>
              <a:ext uri="{FF2B5EF4-FFF2-40B4-BE49-F238E27FC236}">
                <a16:creationId xmlns:a16="http://schemas.microsoft.com/office/drawing/2014/main" id="{D800231A-1F21-42CD-ABA2-17A6DC4759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0889" y="417236"/>
            <a:ext cx="3524250" cy="6276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E8F4BEFC-D6B4-4F90-8155-BEE54E68BF77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3853" y="2926007"/>
            <a:ext cx="3321326" cy="3601438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5EF4C61F-F9A7-4DC9-92A1-61D24D4DA3A9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9713883" y="5758933"/>
            <a:ext cx="24781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我的消息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92722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7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5"/>
          <a:srcRect/>
          <a:stretch>
            <a:fillRect/>
          </a:stretch>
        </p:blipFill>
        <p:spPr>
          <a:xfrm rot="3760730">
            <a:off x="7962850" y="17477"/>
            <a:ext cx="4032071" cy="3736456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0" y="264001"/>
            <a:ext cx="7684660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4800" b="1" dirty="0">
                <a:ln w="50800" cmpd="thickThin">
                  <a:solidFill>
                    <a:srgbClr val="5B9BD5">
                      <a:lumMod val="75000"/>
                    </a:srgbClr>
                  </a:solidFill>
                  <a:prstDash val="solid"/>
                </a:ln>
                <a:solidFill>
                  <a:schemeClr val="bg1"/>
                </a:solidFill>
                <a:effectLst/>
              </a:rPr>
              <a:t>评论点赞详情页面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CAA3BA2B-A675-4CDC-BD0D-672DD60995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1685" y="1375762"/>
            <a:ext cx="2950472" cy="50390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5" name="Picture 3">
            <a:extLst>
              <a:ext uri="{FF2B5EF4-FFF2-40B4-BE49-F238E27FC236}">
                <a16:creationId xmlns:a16="http://schemas.microsoft.com/office/drawing/2014/main" id="{B26349D6-103A-4334-A81E-3DFB9A38A1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8464" y="1375762"/>
            <a:ext cx="2950471" cy="51519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25822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1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1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1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8"/>
          <a:stretch>
            <a:fillRect/>
          </a:stretch>
        </p:blipFill>
        <p:spPr>
          <a:xfrm rot="4489520">
            <a:off x="65040" y="3950373"/>
            <a:ext cx="2434329" cy="2880914"/>
          </a:xfrm>
          <a:prstGeom prst="rect">
            <a:avLst/>
          </a:prstGeom>
        </p:spPr>
      </p:pic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38043" y="312905"/>
            <a:ext cx="1489621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收藏</a:t>
            </a:r>
          </a:p>
        </p:txBody>
      </p:sp>
      <p:pic>
        <p:nvPicPr>
          <p:cNvPr id="14" name="图片 13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89"/>
          <a:stretch>
            <a:fillRect/>
          </a:stretch>
        </p:blipFill>
        <p:spPr>
          <a:xfrm flipH="1">
            <a:off x="7984516" y="7836"/>
            <a:ext cx="4207484" cy="3115750"/>
          </a:xfrm>
          <a:custGeom>
            <a:avLst/>
            <a:gdLst>
              <a:gd name="connsiteX0" fmla="*/ 4207484 w 4207484"/>
              <a:gd name="connsiteY0" fmla="*/ 0 h 3115750"/>
              <a:gd name="connsiteX1" fmla="*/ 0 w 4207484"/>
              <a:gd name="connsiteY1" fmla="*/ 0 h 3115750"/>
              <a:gd name="connsiteX2" fmla="*/ 0 w 4207484"/>
              <a:gd name="connsiteY2" fmla="*/ 3115750 h 3115750"/>
              <a:gd name="connsiteX3" fmla="*/ 4207484 w 4207484"/>
              <a:gd name="connsiteY3" fmla="*/ 3115750 h 3115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7484" h="3115750">
                <a:moveTo>
                  <a:pt x="4207484" y="0"/>
                </a:moveTo>
                <a:lnTo>
                  <a:pt x="0" y="0"/>
                </a:lnTo>
                <a:lnTo>
                  <a:pt x="0" y="3115750"/>
                </a:lnTo>
                <a:lnTo>
                  <a:pt x="4207484" y="3115750"/>
                </a:lnTo>
                <a:close/>
              </a:path>
            </a:pathLst>
          </a:custGeom>
        </p:spPr>
      </p:pic>
      <p:pic>
        <p:nvPicPr>
          <p:cNvPr id="9218" name="Picture 2">
            <a:extLst>
              <a:ext uri="{FF2B5EF4-FFF2-40B4-BE49-F238E27FC236}">
                <a16:creationId xmlns:a16="http://schemas.microsoft.com/office/drawing/2014/main" id="{28E8396D-B049-45D2-A4DD-2F9AE53CBC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7664" y="133349"/>
            <a:ext cx="3234666" cy="6205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19" name="Picture 3">
            <a:extLst>
              <a:ext uri="{FF2B5EF4-FFF2-40B4-BE49-F238E27FC236}">
                <a16:creationId xmlns:a16="http://schemas.microsoft.com/office/drawing/2014/main" id="{07BEF64E-D5EF-4BB6-BD17-BAFEF5E6D9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3199" y="1281047"/>
            <a:ext cx="3050306" cy="5424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C65FF84C-0493-4887-9CEB-DA15538DBBA6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9343447" y="5693826"/>
            <a:ext cx="1489621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反馈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39863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zh-CN" altLang="en-US"/>
              <a:t>谢谢欣赏</a:t>
            </a:r>
          </a:p>
        </p:txBody>
      </p:sp>
    </p:spTree>
    <p:custDataLst>
      <p:tags r:id="rId2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占位符 8">
            <a:extLst>
              <a:ext uri="{FF2B5EF4-FFF2-40B4-BE49-F238E27FC236}">
                <a16:creationId xmlns:a16="http://schemas.microsoft.com/office/drawing/2014/main" id="{CC6CC38E-4B34-4DC8-8090-7219BBE0977A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5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3964"/>
            <a:ext cx="6101306" cy="6931803"/>
          </a:xfrm>
          <a:prstGeom prst="rect">
            <a:avLst/>
          </a:prstGeom>
        </p:spPr>
      </p:pic>
      <p:sp>
        <p:nvSpPr>
          <p:cNvPr id="8" name="Rectangle 2">
            <a:extLst>
              <a:ext uri="{FF2B5EF4-FFF2-40B4-BE49-F238E27FC236}">
                <a16:creationId xmlns:a16="http://schemas.microsoft.com/office/drawing/2014/main" id="{951DDD57-8933-492F-ACFF-529F94CDBD4C}"/>
              </a:ext>
            </a:extLst>
          </p:cNvPr>
          <p:cNvSpPr/>
          <p:nvPr/>
        </p:nvSpPr>
        <p:spPr>
          <a:xfrm>
            <a:off x="6447183" y="1565711"/>
            <a:ext cx="4895385" cy="204067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217"/>
            <a:endParaRPr lang="en-US" dirty="0">
              <a:solidFill>
                <a:srgbClr val="FFFFFF"/>
              </a:solidFill>
              <a:latin typeface="Lato Light"/>
            </a:endParaRPr>
          </a:p>
        </p:txBody>
      </p:sp>
      <p:sp>
        <p:nvSpPr>
          <p:cNvPr id="10" name="TextBox 17">
            <a:extLst>
              <a:ext uri="{FF2B5EF4-FFF2-40B4-BE49-F238E27FC236}">
                <a16:creationId xmlns:a16="http://schemas.microsoft.com/office/drawing/2014/main" id="{8F56F437-66AB-458F-A312-BF6C2B960DD5}"/>
              </a:ext>
            </a:extLst>
          </p:cNvPr>
          <p:cNvSpPr txBox="1"/>
          <p:nvPr/>
        </p:nvSpPr>
        <p:spPr>
          <a:xfrm>
            <a:off x="7288732" y="2642102"/>
            <a:ext cx="1351652" cy="29238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defTabSz="914217"/>
            <a:r>
              <a:rPr lang="zh-CN" altLang="en-US" sz="1300" i="1" dirty="0">
                <a:solidFill>
                  <a:srgbClr val="FFFFFF"/>
                </a:solidFill>
                <a:latin typeface="Source Sans Pro" charset="0"/>
                <a:ea typeface="Source Sans Pro" charset="0"/>
                <a:cs typeface="Source Sans Pro" charset="0"/>
              </a:rPr>
              <a:t>黑龙江科技大学</a:t>
            </a:r>
            <a:endParaRPr lang="en-US" sz="1300" i="1" dirty="0">
              <a:solidFill>
                <a:srgbClr val="FFFFF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TextBox 16">
            <a:extLst>
              <a:ext uri="{FF2B5EF4-FFF2-40B4-BE49-F238E27FC236}">
                <a16:creationId xmlns:a16="http://schemas.microsoft.com/office/drawing/2014/main" id="{60558882-54AA-410C-A62C-34FF38052E02}"/>
              </a:ext>
            </a:extLst>
          </p:cNvPr>
          <p:cNvSpPr txBox="1"/>
          <p:nvPr/>
        </p:nvSpPr>
        <p:spPr>
          <a:xfrm>
            <a:off x="7283536" y="2100713"/>
            <a:ext cx="839985" cy="369332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defTabSz="914217"/>
            <a:r>
              <a:rPr lang="en-US" b="1" dirty="0">
                <a:solidFill>
                  <a:srgbClr val="C09F74"/>
                </a:solidFill>
                <a:latin typeface="Montserrat" charset="0"/>
                <a:ea typeface="Montserrat" charset="0"/>
                <a:cs typeface="Montserrat" charset="0"/>
              </a:rPr>
              <a:t>F</a:t>
            </a:r>
            <a:r>
              <a:rPr lang="en-US" altLang="zh-CN" b="1" dirty="0">
                <a:solidFill>
                  <a:srgbClr val="C09F74"/>
                </a:solidFill>
                <a:latin typeface="Montserrat" charset="0"/>
                <a:ea typeface="Montserrat" charset="0"/>
                <a:cs typeface="Montserrat" charset="0"/>
              </a:rPr>
              <a:t>rom</a:t>
            </a:r>
            <a:endParaRPr lang="en-US" b="1" dirty="0">
              <a:solidFill>
                <a:srgbClr val="C09F74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TextBox 19">
            <a:extLst>
              <a:ext uri="{FF2B5EF4-FFF2-40B4-BE49-F238E27FC236}">
                <a16:creationId xmlns:a16="http://schemas.microsoft.com/office/drawing/2014/main" id="{F7C40412-6F09-4588-AF1B-59078A5A244B}"/>
              </a:ext>
            </a:extLst>
          </p:cNvPr>
          <p:cNvSpPr txBox="1"/>
          <p:nvPr/>
        </p:nvSpPr>
        <p:spPr>
          <a:xfrm>
            <a:off x="7283536" y="4187470"/>
            <a:ext cx="2957563" cy="707886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defTabSz="914217"/>
            <a:r>
              <a:rPr lang="zh-CN" altLang="en-US" sz="2000" b="1" dirty="0">
                <a:solidFill>
                  <a:srgbClr val="000000"/>
                </a:solidFill>
                <a:latin typeface="Montserrat" charset="0"/>
                <a:ea typeface="Montserrat" charset="0"/>
                <a:cs typeface="Montserrat" charset="0"/>
              </a:rPr>
              <a:t>后台：袁奎    黎凌江</a:t>
            </a:r>
            <a:endParaRPr lang="en-US" altLang="zh-CN" sz="2000" b="1" dirty="0">
              <a:solidFill>
                <a:srgbClr val="000000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defTabSz="914217"/>
            <a:r>
              <a:rPr lang="zh-CN" altLang="en-US" sz="2000" b="1" dirty="0">
                <a:solidFill>
                  <a:srgbClr val="000000"/>
                </a:solidFill>
                <a:latin typeface="Montserrat" charset="0"/>
                <a:ea typeface="Montserrat" charset="0"/>
                <a:cs typeface="Montserrat" charset="0"/>
              </a:rPr>
              <a:t>前端：孙娜</a:t>
            </a:r>
            <a:endParaRPr lang="en-US" sz="2000" b="1" dirty="0">
              <a:solidFill>
                <a:srgbClr val="00000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3" name="TextBox 15">
            <a:extLst>
              <a:ext uri="{FF2B5EF4-FFF2-40B4-BE49-F238E27FC236}">
                <a16:creationId xmlns:a16="http://schemas.microsoft.com/office/drawing/2014/main" id="{F3ACCE31-B5AC-4572-A486-897EEED7AC68}"/>
              </a:ext>
            </a:extLst>
          </p:cNvPr>
          <p:cNvSpPr txBox="1"/>
          <p:nvPr/>
        </p:nvSpPr>
        <p:spPr>
          <a:xfrm>
            <a:off x="7122250" y="738671"/>
            <a:ext cx="3280134" cy="451406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defTabSz="914217">
              <a:lnSpc>
                <a:spcPts val="2830"/>
              </a:lnSpc>
            </a:pPr>
            <a:r>
              <a:rPr lang="zh-CN" altLang="en-US" sz="2700" b="1" spc="100" dirty="0">
                <a:solidFill>
                  <a:srgbClr val="000000"/>
                </a:solidFill>
                <a:latin typeface="Montserrat" charset="0"/>
                <a:ea typeface="Montserrat" charset="0"/>
                <a:cs typeface="Montserrat" charset="0"/>
              </a:rPr>
              <a:t>成员简介</a:t>
            </a:r>
            <a:endParaRPr lang="en-US" sz="2700" b="1" spc="100" dirty="0">
              <a:solidFill>
                <a:srgbClr val="00000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480768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8"/>
          <a:stretch>
            <a:fillRect/>
          </a:stretch>
        </p:blipFill>
        <p:spPr>
          <a:xfrm rot="4489520">
            <a:off x="110877" y="3841903"/>
            <a:ext cx="2453738" cy="2903884"/>
          </a:xfrm>
          <a:prstGeom prst="rect">
            <a:avLst/>
          </a:prstGeom>
        </p:spPr>
      </p:pic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2967446" y="154154"/>
            <a:ext cx="5580175" cy="83099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r>
              <a:rPr lang="zh-CN" altLang="en-US" sz="4800" dirty="0">
                <a:solidFill>
                  <a:schemeClr val="tx2"/>
                </a:solidFill>
              </a:rPr>
              <a:t>系统总体流程</a:t>
            </a: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8421370" y="2397125"/>
            <a:ext cx="3333115" cy="332359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89"/>
          <a:stretch>
            <a:fillRect/>
          </a:stretch>
        </p:blipFill>
        <p:spPr>
          <a:xfrm flipH="1">
            <a:off x="7984516" y="7836"/>
            <a:ext cx="4207484" cy="3115750"/>
          </a:xfrm>
          <a:custGeom>
            <a:avLst/>
            <a:gdLst>
              <a:gd name="connsiteX0" fmla="*/ 4207484 w 4207484"/>
              <a:gd name="connsiteY0" fmla="*/ 0 h 3115750"/>
              <a:gd name="connsiteX1" fmla="*/ 0 w 4207484"/>
              <a:gd name="connsiteY1" fmla="*/ 0 h 3115750"/>
              <a:gd name="connsiteX2" fmla="*/ 0 w 4207484"/>
              <a:gd name="connsiteY2" fmla="*/ 3115750 h 3115750"/>
              <a:gd name="connsiteX3" fmla="*/ 4207484 w 4207484"/>
              <a:gd name="connsiteY3" fmla="*/ 3115750 h 3115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7484" h="3115750">
                <a:moveTo>
                  <a:pt x="4207484" y="0"/>
                </a:moveTo>
                <a:lnTo>
                  <a:pt x="0" y="0"/>
                </a:lnTo>
                <a:lnTo>
                  <a:pt x="0" y="3115750"/>
                </a:lnTo>
                <a:lnTo>
                  <a:pt x="4207484" y="3115750"/>
                </a:lnTo>
                <a:close/>
              </a:path>
            </a:pathLst>
          </a:custGeom>
        </p:spPr>
      </p:pic>
      <p:pic>
        <p:nvPicPr>
          <p:cNvPr id="2050" name="Picture 2" descr="4_@$57L_Y3H4Q`L]TI$ZET2">
            <a:extLst>
              <a:ext uri="{FF2B5EF4-FFF2-40B4-BE49-F238E27FC236}">
                <a16:creationId xmlns:a16="http://schemas.microsoft.com/office/drawing/2014/main" id="{47C71FF0-4FD6-4523-8D02-AA72695ABC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2093" y="1131469"/>
            <a:ext cx="5701762" cy="46862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912117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0"/>
          <a:stretch>
            <a:fillRect/>
          </a:stretch>
        </p:blipFill>
        <p:spPr>
          <a:xfrm rot="4489520">
            <a:off x="346748" y="3087447"/>
            <a:ext cx="3530159" cy="4177778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736600" y="1590040"/>
            <a:ext cx="635190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      </a:t>
            </a:r>
            <a:r>
              <a:rPr lang="zh-CN" altLang="zh-CN" dirty="0"/>
              <a:t>该小程序以记录花卉成长为功能为主，目的是为了倡导绿色生活，回归自然本色，陶冶情操。</a:t>
            </a:r>
          </a:p>
          <a:p>
            <a:r>
              <a:rPr lang="zh-CN" altLang="zh-CN" dirty="0"/>
              <a:t>点击进入小程序，我们设计了四个主要板块。</a:t>
            </a:r>
          </a:p>
          <a:p>
            <a:r>
              <a:rPr lang="zh-CN" altLang="zh-CN" dirty="0"/>
              <a:t>首页是自己撰写的花卉日记，用户可自行创建日记，并随时发布新的日记，记录自己每天养花心得，以后也可以随时会看自己以前的日记。</a:t>
            </a:r>
          </a:p>
          <a:p>
            <a:r>
              <a:rPr lang="en-US" altLang="zh-CN" dirty="0"/>
              <a:t>       </a:t>
            </a:r>
            <a:r>
              <a:rPr lang="zh-CN" altLang="zh-CN" dirty="0"/>
              <a:t>搜索栏中，用户可搜索一些养活的知识，技巧等对养花有帮助的信息，并适当为用户推荐一些精选的养花文章。</a:t>
            </a:r>
          </a:p>
          <a:p>
            <a:r>
              <a:rPr lang="en-US" altLang="zh-CN" dirty="0"/>
              <a:t>       </a:t>
            </a:r>
            <a:r>
              <a:rPr lang="zh-CN" altLang="zh-CN" dirty="0"/>
              <a:t>设置动态栏主要为了方便各位花友之间交流心得体会，分享心情经验，让爱养花的朋友找到更多志同道合的好友。</a:t>
            </a:r>
          </a:p>
          <a:p>
            <a:r>
              <a:rPr lang="en-US" altLang="zh-CN" dirty="0"/>
              <a:t>       </a:t>
            </a:r>
            <a:r>
              <a:rPr lang="zh-CN" altLang="zh-CN" dirty="0"/>
              <a:t>我的里面要是对自己的一些消息反馈，翻看自己发的动态，查看自己收到的评论，点赞等，以及自己收藏的竞选文章。同时我们设置了消息反馈，可以随时向我们提出宝贵的意见，我们将虚心接受，并加以改正。</a:t>
            </a:r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736744" y="736975"/>
            <a:ext cx="558017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功能简介</a:t>
            </a: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11"/>
          <a:stretch>
            <a:fillRect/>
          </a:stretch>
        </p:blipFill>
        <p:spPr>
          <a:xfrm>
            <a:off x="7372985" y="1771650"/>
            <a:ext cx="3333115" cy="332359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89"/>
          <a:stretch>
            <a:fillRect/>
          </a:stretch>
        </p:blipFill>
        <p:spPr>
          <a:xfrm flipH="1">
            <a:off x="7984516" y="7836"/>
            <a:ext cx="4207484" cy="3115750"/>
          </a:xfrm>
          <a:custGeom>
            <a:avLst/>
            <a:gdLst>
              <a:gd name="connsiteX0" fmla="*/ 4207484 w 4207484"/>
              <a:gd name="connsiteY0" fmla="*/ 0 h 3115750"/>
              <a:gd name="connsiteX1" fmla="*/ 0 w 4207484"/>
              <a:gd name="connsiteY1" fmla="*/ 0 h 3115750"/>
              <a:gd name="connsiteX2" fmla="*/ 0 w 4207484"/>
              <a:gd name="connsiteY2" fmla="*/ 3115750 h 3115750"/>
              <a:gd name="connsiteX3" fmla="*/ 4207484 w 4207484"/>
              <a:gd name="connsiteY3" fmla="*/ 3115750 h 3115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7484" h="3115750">
                <a:moveTo>
                  <a:pt x="4207484" y="0"/>
                </a:moveTo>
                <a:lnTo>
                  <a:pt x="0" y="0"/>
                </a:lnTo>
                <a:lnTo>
                  <a:pt x="0" y="3115750"/>
                </a:lnTo>
                <a:lnTo>
                  <a:pt x="4207484" y="3115750"/>
                </a:lnTo>
                <a:close/>
              </a:path>
            </a:pathLst>
          </a:custGeom>
        </p:spPr>
      </p:pic>
    </p:spTree>
    <p:custDataLst>
      <p:tags r:id="rId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6"/>
          <a:srcRect/>
          <a:stretch>
            <a:fillRect/>
          </a:stretch>
        </p:blipFill>
        <p:spPr>
          <a:xfrm rot="3760730">
            <a:off x="295901" y="1223427"/>
            <a:ext cx="4032071" cy="3736456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664210" y="443230"/>
            <a:ext cx="2781300" cy="119888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7200" b="1" dirty="0">
                <a:ln w="50800" cmpd="thickThin">
                  <a:solidFill>
                    <a:srgbClr val="5B9BD5">
                      <a:lumMod val="75000"/>
                    </a:srgbClr>
                  </a:solidFill>
                  <a:prstDash val="solid"/>
                </a:ln>
                <a:solidFill>
                  <a:schemeClr val="bg1"/>
                </a:solidFill>
                <a:effectLst/>
              </a:rPr>
              <a:t>首页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05E5B25-55BE-415B-9CA3-1DACBD0253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2950" y="172278"/>
            <a:ext cx="3758372" cy="63061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custDataLst>
      <p:tags r:id="rId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10115550" y="22335"/>
            <a:ext cx="2076450" cy="2971165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6994" y="-501635"/>
            <a:ext cx="2543175" cy="2552700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6670732" y="1513387"/>
            <a:ext cx="4275564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  <a:scene3d>
              <a:camera prst="orthographicFront"/>
              <a:lightRig rig="threePt" dir="t">
                <a:rot lat="0" lon="0" rev="0"/>
              </a:lightRig>
            </a:scene3d>
            <a:sp3d extrusionH="120650" prstMaterial="matte"/>
          </a:bodyPr>
          <a:lstStyle/>
          <a:p>
            <a:pPr algn="ctr"/>
            <a:r>
              <a:rPr lang="zh-CN" altLang="en-US" sz="4000" b="1" dirty="0">
                <a:ln>
                  <a:gradFill>
                    <a:gsLst>
                      <a:gs pos="98000">
                        <a:srgbClr val="F88C89"/>
                      </a:gs>
                      <a:gs pos="86000">
                        <a:srgbClr val="F8D078"/>
                      </a:gs>
                      <a:gs pos="73000">
                        <a:srgbClr val="BAD172"/>
                      </a:gs>
                      <a:gs pos="62000">
                        <a:srgbClr val="BEC7AF"/>
                      </a:gs>
                      <a:gs pos="50000">
                        <a:srgbClr val="83D9E3"/>
                      </a:gs>
                      <a:gs pos="37000">
                        <a:srgbClr val="9C61DF"/>
                      </a:gs>
                      <a:gs pos="24000">
                        <a:srgbClr val="CA78E1"/>
                      </a:gs>
                      <a:gs pos="12000">
                        <a:srgbClr val="E564DF"/>
                      </a:gs>
                      <a:gs pos="0">
                        <a:srgbClr val="F86CC0"/>
                      </a:gs>
                    </a:gsLst>
                    <a:lin ang="0"/>
                  </a:gradFill>
                </a:ln>
                <a:gradFill>
                  <a:gsLst>
                    <a:gs pos="79000">
                      <a:srgbClr val="CCFF66"/>
                    </a:gs>
                    <a:gs pos="94000">
                      <a:srgbClr val="FFFF00">
                        <a:alpha val="50000"/>
                      </a:srgbClr>
                    </a:gs>
                    <a:gs pos="70000">
                      <a:srgbClr val="00FF00">
                        <a:alpha val="13000"/>
                      </a:srgbClr>
                    </a:gs>
                    <a:gs pos="56000">
                      <a:srgbClr val="00FFFF">
                        <a:alpha val="50000"/>
                      </a:srgbClr>
                    </a:gs>
                    <a:gs pos="43000">
                      <a:srgbClr val="00FFFF">
                        <a:alpha val="13000"/>
                      </a:srgbClr>
                    </a:gs>
                    <a:gs pos="22000">
                      <a:srgbClr val="FF00FF">
                        <a:alpha val="50000"/>
                      </a:srgbClr>
                    </a:gs>
                    <a:gs pos="33000">
                      <a:srgbClr val="9900FF">
                        <a:alpha val="50000"/>
                      </a:srgbClr>
                    </a:gs>
                    <a:gs pos="5000">
                      <a:srgbClr val="FF00FF">
                        <a:alpha val="50000"/>
                      </a:srgbClr>
                    </a:gs>
                    <a:gs pos="0">
                      <a:srgbClr val="FF3300">
                        <a:alpha val="50000"/>
                      </a:srgbClr>
                    </a:gs>
                    <a:gs pos="100000">
                      <a:srgbClr val="FF3300">
                        <a:alpha val="30000"/>
                      </a:srgbClr>
                    </a:gs>
                  </a:gsLst>
                  <a:lin ang="0"/>
                </a:gradFill>
                <a:effectLst>
                  <a:outerShdw blurRad="50800" dist="38100" algn="l" rotWithShape="0">
                    <a:srgbClr val="CC00CC">
                      <a:alpha val="40000"/>
                    </a:srgbClr>
                  </a:outerShdw>
                </a:effectLst>
              </a:rPr>
              <a:t>修改，删除日记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10A19C37-56ED-400C-81F2-190293645B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797" y="2409825"/>
            <a:ext cx="2571750" cy="4448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>
            <a:extLst>
              <a:ext uri="{FF2B5EF4-FFF2-40B4-BE49-F238E27FC236}">
                <a16:creationId xmlns:a16="http://schemas.microsoft.com/office/drawing/2014/main" id="{35168FA8-1FB0-47EF-9E93-576A388EDE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9992" y="2409825"/>
            <a:ext cx="2495550" cy="445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48FDEE02-2D60-4F0E-854C-30E5F00B26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409825"/>
            <a:ext cx="2524125" cy="4352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7" name="Picture 5">
            <a:extLst>
              <a:ext uri="{FF2B5EF4-FFF2-40B4-BE49-F238E27FC236}">
                <a16:creationId xmlns:a16="http://schemas.microsoft.com/office/drawing/2014/main" id="{CB3CFCE8-8481-4B5B-8B8C-6354B2A9BA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31819" y="2409825"/>
            <a:ext cx="2524125" cy="433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409782EB-7143-4B41-878C-D9A16BDDB95B}"/>
              </a:ext>
            </a:extLst>
          </p:cNvPr>
          <p:cNvSpPr/>
          <p:nvPr/>
        </p:nvSpPr>
        <p:spPr>
          <a:xfrm>
            <a:off x="1681883" y="1507917"/>
            <a:ext cx="3266440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  <a:scene3d>
              <a:camera prst="orthographicFront"/>
              <a:lightRig rig="threePt" dir="t">
                <a:rot lat="0" lon="0" rev="0"/>
              </a:lightRig>
            </a:scene3d>
            <a:sp3d extrusionH="120650" prstMaterial="matte"/>
          </a:bodyPr>
          <a:lstStyle/>
          <a:p>
            <a:pPr algn="ctr"/>
            <a:r>
              <a:rPr lang="zh-CN" altLang="en-US" sz="4000" b="1" dirty="0">
                <a:ln>
                  <a:gradFill>
                    <a:gsLst>
                      <a:gs pos="98000">
                        <a:srgbClr val="F88C89"/>
                      </a:gs>
                      <a:gs pos="86000">
                        <a:srgbClr val="F8D078"/>
                      </a:gs>
                      <a:gs pos="73000">
                        <a:srgbClr val="BAD172"/>
                      </a:gs>
                      <a:gs pos="62000">
                        <a:srgbClr val="BEC7AF"/>
                      </a:gs>
                      <a:gs pos="50000">
                        <a:srgbClr val="83D9E3"/>
                      </a:gs>
                      <a:gs pos="37000">
                        <a:srgbClr val="9C61DF"/>
                      </a:gs>
                      <a:gs pos="24000">
                        <a:srgbClr val="CA78E1"/>
                      </a:gs>
                      <a:gs pos="12000">
                        <a:srgbClr val="E564DF"/>
                      </a:gs>
                      <a:gs pos="0">
                        <a:srgbClr val="F86CC0"/>
                      </a:gs>
                    </a:gsLst>
                    <a:lin ang="0"/>
                  </a:gradFill>
                </a:ln>
                <a:gradFill>
                  <a:gsLst>
                    <a:gs pos="79000">
                      <a:srgbClr val="CCFF66"/>
                    </a:gs>
                    <a:gs pos="94000">
                      <a:srgbClr val="FFFF00">
                        <a:alpha val="50000"/>
                      </a:srgbClr>
                    </a:gs>
                    <a:gs pos="70000">
                      <a:srgbClr val="00FF00">
                        <a:alpha val="13000"/>
                      </a:srgbClr>
                    </a:gs>
                    <a:gs pos="56000">
                      <a:srgbClr val="00FFFF">
                        <a:alpha val="50000"/>
                      </a:srgbClr>
                    </a:gs>
                    <a:gs pos="43000">
                      <a:srgbClr val="00FFFF">
                        <a:alpha val="13000"/>
                      </a:srgbClr>
                    </a:gs>
                    <a:gs pos="22000">
                      <a:srgbClr val="FF00FF">
                        <a:alpha val="50000"/>
                      </a:srgbClr>
                    </a:gs>
                    <a:gs pos="33000">
                      <a:srgbClr val="9900FF">
                        <a:alpha val="50000"/>
                      </a:srgbClr>
                    </a:gs>
                    <a:gs pos="5000">
                      <a:srgbClr val="FF00FF">
                        <a:alpha val="50000"/>
                      </a:srgbClr>
                    </a:gs>
                    <a:gs pos="0">
                      <a:srgbClr val="FF3300">
                        <a:alpha val="50000"/>
                      </a:srgbClr>
                    </a:gs>
                    <a:gs pos="100000">
                      <a:srgbClr val="FF3300">
                        <a:alpha val="30000"/>
                      </a:srgbClr>
                    </a:gs>
                  </a:gsLst>
                  <a:lin ang="0"/>
                </a:gradFill>
                <a:effectLst>
                  <a:outerShdw blurRad="50800" dist="38100" algn="l" rotWithShape="0">
                    <a:srgbClr val="CC00CC">
                      <a:alpha val="40000"/>
                    </a:srgbClr>
                  </a:outerShdw>
                </a:effectLst>
              </a:rPr>
              <a:t>创建日记</a:t>
            </a:r>
          </a:p>
        </p:txBody>
      </p:sp>
    </p:spTree>
    <p:custDataLst>
      <p:tags r:id="rId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0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0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5"/>
          <a:srcRect/>
          <a:stretch>
            <a:fillRect/>
          </a:stretch>
        </p:blipFill>
        <p:spPr>
          <a:xfrm rot="3760730">
            <a:off x="289841" y="2561896"/>
            <a:ext cx="4032071" cy="3736456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664210" y="443230"/>
            <a:ext cx="2781300" cy="119888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7200" b="1" dirty="0">
                <a:ln w="50800" cmpd="thickThin">
                  <a:solidFill>
                    <a:srgbClr val="5B9BD5">
                      <a:lumMod val="75000"/>
                    </a:srgbClr>
                  </a:solidFill>
                  <a:prstDash val="solid"/>
                </a:ln>
                <a:solidFill>
                  <a:schemeClr val="bg1"/>
                </a:solidFill>
                <a:effectLst/>
              </a:rPr>
              <a:t>搜索</a:t>
            </a:r>
          </a:p>
        </p:txBody>
      </p:sp>
      <p:pic>
        <p:nvPicPr>
          <p:cNvPr id="4099" name="Picture 3">
            <a:extLst>
              <a:ext uri="{FF2B5EF4-FFF2-40B4-BE49-F238E27FC236}">
                <a16:creationId xmlns:a16="http://schemas.microsoft.com/office/drawing/2014/main" id="{9BDB844B-5EDF-47E6-A781-5684ACA1D2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9460" y="0"/>
            <a:ext cx="4262436" cy="67321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21051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2000"/>
                                        <p:tgtEl>
                                          <p:spTgt spid="40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/>
          <a:stretch>
            <a:fillRect/>
          </a:stretch>
        </p:blipFill>
        <p:spPr>
          <a:xfrm rot="4489520">
            <a:off x="346748" y="3087447"/>
            <a:ext cx="3530159" cy="4177778"/>
          </a:xfrm>
          <a:prstGeom prst="rect">
            <a:avLst/>
          </a:prstGeom>
        </p:spPr>
      </p:pic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113893" y="163789"/>
            <a:ext cx="1104358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动态</a:t>
            </a:r>
          </a:p>
        </p:txBody>
      </p:sp>
      <p:pic>
        <p:nvPicPr>
          <p:cNvPr id="14" name="图片 13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89"/>
          <a:stretch>
            <a:fillRect/>
          </a:stretch>
        </p:blipFill>
        <p:spPr>
          <a:xfrm flipH="1">
            <a:off x="7984516" y="7836"/>
            <a:ext cx="4207484" cy="3115750"/>
          </a:xfrm>
          <a:custGeom>
            <a:avLst/>
            <a:gdLst>
              <a:gd name="connsiteX0" fmla="*/ 4207484 w 4207484"/>
              <a:gd name="connsiteY0" fmla="*/ 0 h 3115750"/>
              <a:gd name="connsiteX1" fmla="*/ 0 w 4207484"/>
              <a:gd name="connsiteY1" fmla="*/ 0 h 3115750"/>
              <a:gd name="connsiteX2" fmla="*/ 0 w 4207484"/>
              <a:gd name="connsiteY2" fmla="*/ 3115750 h 3115750"/>
              <a:gd name="connsiteX3" fmla="*/ 4207484 w 4207484"/>
              <a:gd name="connsiteY3" fmla="*/ 3115750 h 3115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7484" h="3115750">
                <a:moveTo>
                  <a:pt x="4207484" y="0"/>
                </a:moveTo>
                <a:lnTo>
                  <a:pt x="0" y="0"/>
                </a:lnTo>
                <a:lnTo>
                  <a:pt x="0" y="3115750"/>
                </a:lnTo>
                <a:lnTo>
                  <a:pt x="4207484" y="3115750"/>
                </a:lnTo>
                <a:close/>
              </a:path>
            </a:pathLst>
          </a:custGeom>
        </p:spPr>
      </p:pic>
      <p:pic>
        <p:nvPicPr>
          <p:cNvPr id="5122" name="Picture 2">
            <a:extLst>
              <a:ext uri="{FF2B5EF4-FFF2-40B4-BE49-F238E27FC236}">
                <a16:creationId xmlns:a16="http://schemas.microsoft.com/office/drawing/2014/main" id="{8159CBF3-6E10-413A-B327-73B1C7BCB3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8250" y="163789"/>
            <a:ext cx="3011259" cy="5176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3" name="Picture 3">
            <a:extLst>
              <a:ext uri="{FF2B5EF4-FFF2-40B4-BE49-F238E27FC236}">
                <a16:creationId xmlns:a16="http://schemas.microsoft.com/office/drawing/2014/main" id="{76761108-384C-4ED6-90F1-8DF712BC39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5149" y="1238157"/>
            <a:ext cx="2857706" cy="53917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B7F583A2-FDB6-4463-8F48-CDC6802F350E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6250" y="3123586"/>
            <a:ext cx="2944016" cy="311575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7928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9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5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15" dur="5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" dur="5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0115550" y="22335"/>
            <a:ext cx="2076450" cy="2971165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-501635"/>
            <a:ext cx="2543175" cy="2552700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409782EB-7143-4B41-878C-D9A16BDDB95B}"/>
              </a:ext>
            </a:extLst>
          </p:cNvPr>
          <p:cNvSpPr/>
          <p:nvPr/>
        </p:nvSpPr>
        <p:spPr>
          <a:xfrm>
            <a:off x="2125707" y="1507917"/>
            <a:ext cx="1498639" cy="4154984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  <a:scene3d>
              <a:camera prst="orthographicFront"/>
              <a:lightRig rig="threePt" dir="t">
                <a:rot lat="0" lon="0" rev="0"/>
              </a:lightRig>
            </a:scene3d>
            <a:sp3d extrusionH="120650" prstMaterial="matte"/>
          </a:bodyPr>
          <a:lstStyle/>
          <a:p>
            <a:pPr algn="ctr"/>
            <a:r>
              <a:rPr lang="zh-CN" altLang="en-US" sz="6600" b="1" dirty="0">
                <a:ln>
                  <a:gradFill>
                    <a:gsLst>
                      <a:gs pos="98000">
                        <a:srgbClr val="F88C89"/>
                      </a:gs>
                      <a:gs pos="86000">
                        <a:srgbClr val="F8D078"/>
                      </a:gs>
                      <a:gs pos="73000">
                        <a:srgbClr val="BAD172"/>
                      </a:gs>
                      <a:gs pos="62000">
                        <a:srgbClr val="BEC7AF"/>
                      </a:gs>
                      <a:gs pos="50000">
                        <a:srgbClr val="83D9E3"/>
                      </a:gs>
                      <a:gs pos="37000">
                        <a:srgbClr val="9C61DF"/>
                      </a:gs>
                      <a:gs pos="24000">
                        <a:srgbClr val="CA78E1"/>
                      </a:gs>
                      <a:gs pos="12000">
                        <a:srgbClr val="E564DF"/>
                      </a:gs>
                      <a:gs pos="0">
                        <a:srgbClr val="F86CC0"/>
                      </a:gs>
                    </a:gsLst>
                    <a:lin ang="0"/>
                  </a:gradFill>
                </a:ln>
                <a:gradFill>
                  <a:gsLst>
                    <a:gs pos="79000">
                      <a:srgbClr val="CCFF66"/>
                    </a:gs>
                    <a:gs pos="94000">
                      <a:srgbClr val="FFFF00">
                        <a:alpha val="50000"/>
                      </a:srgbClr>
                    </a:gs>
                    <a:gs pos="70000">
                      <a:srgbClr val="00FF00">
                        <a:alpha val="13000"/>
                      </a:srgbClr>
                    </a:gs>
                    <a:gs pos="56000">
                      <a:srgbClr val="00FFFF">
                        <a:alpha val="50000"/>
                      </a:srgbClr>
                    </a:gs>
                    <a:gs pos="43000">
                      <a:srgbClr val="00FFFF">
                        <a:alpha val="13000"/>
                      </a:srgbClr>
                    </a:gs>
                    <a:gs pos="22000">
                      <a:srgbClr val="FF00FF">
                        <a:alpha val="50000"/>
                      </a:srgbClr>
                    </a:gs>
                    <a:gs pos="33000">
                      <a:srgbClr val="9900FF">
                        <a:alpha val="50000"/>
                      </a:srgbClr>
                    </a:gs>
                    <a:gs pos="5000">
                      <a:srgbClr val="FF00FF">
                        <a:alpha val="50000"/>
                      </a:srgbClr>
                    </a:gs>
                    <a:gs pos="0">
                      <a:srgbClr val="FF3300">
                        <a:alpha val="50000"/>
                      </a:srgbClr>
                    </a:gs>
                    <a:gs pos="100000">
                      <a:srgbClr val="FF3300">
                        <a:alpha val="30000"/>
                      </a:srgbClr>
                    </a:gs>
                  </a:gsLst>
                  <a:lin ang="0"/>
                </a:gradFill>
                <a:effectLst>
                  <a:outerShdw blurRad="50800" dist="38100" algn="l" rotWithShape="0">
                    <a:srgbClr val="CC00CC">
                      <a:alpha val="40000"/>
                    </a:srgbClr>
                  </a:outerShdw>
                </a:effectLst>
              </a:rPr>
              <a:t>个人中心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883AD3D6-2284-426F-83A0-8443107F61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2979" y="247650"/>
            <a:ext cx="3581400" cy="6362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36674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61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61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custom"/>
  <p:tag name="KSO_WM_TEMPLATE_INDEX" val="20189055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189055"/>
  <p:tag name="KSO_WM_UNIT_TYPE" val="a"/>
  <p:tag name="KSO_WM_UNIT_INDEX" val="1"/>
  <p:tag name="KSO_WM_UNIT_LAYERLEVEL" val="1"/>
  <p:tag name="KSO_WM_UNIT_VALUE" val="13"/>
  <p:tag name="KSO_WM_UNIT_ISCONTENTSTITLE" val="0"/>
  <p:tag name="KSO_WM_UNIT_HIGHLIGHT" val="0"/>
  <p:tag name="KSO_WM_UNIT_COMPATIBLE" val="0"/>
  <p:tag name="KSO_WM_UNIT_CLEAR" val="0"/>
  <p:tag name="KSO_WM_BEAUTIFY_FLAG" val="#wm#"/>
  <p:tag name="KSO_WM_TAG_VERSION" val="1.0"/>
  <p:tag name="KSO_WM_UNIT_ID" val="custom20189055_9*a*1"/>
  <p:tag name="KSO_WM_UNIT_PRESET_TEXT" val="输入标题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custom20189055_9*i*3"/>
  <p:tag name="KSO_WM_TEMPLATE_CATEGORY" val="custom"/>
  <p:tag name="KSO_WM_TEMPLATE_INDEX" val="20189055"/>
  <p:tag name="KSO_WM_UNIT_INDEX" val="3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custom20189055_9*i*4"/>
  <p:tag name="KSO_WM_TEMPLATE_CATEGORY" val="custom"/>
  <p:tag name="KSO_WM_TEMPLATE_INDEX" val="20189055"/>
  <p:tag name="KSO_WM_UNIT_INDEX" val="4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SLIDE_ITEM_CNT" val="1"/>
  <p:tag name="KSO_WM_SLIDE_LAYOUT" val="a_f"/>
  <p:tag name="KSO_WM_SLIDE_LAYOUT_CNT" val="1_1"/>
  <p:tag name="KSO_WM_SLIDE_TYPE" val="text"/>
  <p:tag name="KSO_WM_SLIDE_SUBTYPE" val="pureTxt"/>
  <p:tag name="KSO_WM_BEAUTIFY_FLAG" val="#wm#"/>
  <p:tag name="KSO_WM_SLIDE_POSITION" val="119*162"/>
  <p:tag name="KSO_WM_SLIDE_SIZE" val="438*210"/>
  <p:tag name="KSO_WM_COMBINE_RELATE_SLIDE_ID" val="background20185116_9"/>
  <p:tag name="KSO_WM_TEMPLATE_CATEGORY" val="custom"/>
  <p:tag name="KSO_WM_TEMPLATE_INDEX" val="20189055"/>
  <p:tag name="KSO_WM_SLIDE_ID" val="custom20189055_9"/>
  <p:tag name="KSO_WM_SLIDE_INDEX" val="9"/>
  <p:tag name="KSO_WM_TEMPLATE_SUBCATEGORY" val="combin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custom20189055_9*i*0"/>
  <p:tag name="KSO_WM_TEMPLATE_CATEGORY" val="custom"/>
  <p:tag name="KSO_WM_TEMPLATE_INDEX" val="20189055"/>
  <p:tag name="KSO_WM_UNIT_INDEX" val="0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189055"/>
  <p:tag name="KSO_WM_UNIT_TYPE" val="f"/>
  <p:tag name="KSO_WM_UNIT_INDEX" val="1"/>
  <p:tag name="KSO_WM_UNIT_LAYERLEVEL" val="1"/>
  <p:tag name="KSO_WM_UNIT_VALUE" val="182"/>
  <p:tag name="KSO_WM_UNIT_HIGHLIGHT" val="0"/>
  <p:tag name="KSO_WM_UNIT_COMPATIBLE" val="0"/>
  <p:tag name="KSO_WM_UNIT_CLEAR" val="0"/>
  <p:tag name="KSO_WM_BEAUTIFY_FLAG" val="#wm#"/>
  <p:tag name="KSO_WM_TAG_VERSION" val="1.0"/>
  <p:tag name="KSO_WM_UNIT_ID" val="custom20189055_9*f*1"/>
  <p:tag name="KSO_WM_UNIT_PRESET_TEXT" val="单击此处输入文本内容，单击此处输入文本内容，单击此处输入文本内容，单击此处输入文本内容，单击此处输入文本内容，单击此处输入文本内容，单击此处输入文本内容，单击此处输入文本内容，单击此处输入文本内容，单击此处输入文本内容， 单击此处输入文本内容，单击此处输入文本内容， 单击此处输入文本内容， 单击此处输入文本内容，单击此处输入文本内容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189055"/>
  <p:tag name="KSO_WM_UNIT_TYPE" val="a"/>
  <p:tag name="KSO_WM_UNIT_INDEX" val="1"/>
  <p:tag name="KSO_WM_UNIT_LAYERLEVEL" val="1"/>
  <p:tag name="KSO_WM_UNIT_VALUE" val="13"/>
  <p:tag name="KSO_WM_UNIT_ISCONTENTSTITLE" val="0"/>
  <p:tag name="KSO_WM_UNIT_HIGHLIGHT" val="0"/>
  <p:tag name="KSO_WM_UNIT_COMPATIBLE" val="0"/>
  <p:tag name="KSO_WM_UNIT_CLEAR" val="0"/>
  <p:tag name="KSO_WM_BEAUTIFY_FLAG" val="#wm#"/>
  <p:tag name="KSO_WM_TAG_VERSION" val="1.0"/>
  <p:tag name="KSO_WM_UNIT_ID" val="custom20189055_9*a*1"/>
  <p:tag name="KSO_WM_UNIT_PRESET_TEXT" val="输入标题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custom20189055_9*i*3"/>
  <p:tag name="KSO_WM_TEMPLATE_CATEGORY" val="custom"/>
  <p:tag name="KSO_WM_TEMPLATE_INDEX" val="20189055"/>
  <p:tag name="KSO_WM_UNIT_INDEX" val="3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custom20189055_9*i*4"/>
  <p:tag name="KSO_WM_TEMPLATE_CATEGORY" val="custom"/>
  <p:tag name="KSO_WM_TEMPLATE_INDEX" val="20189055"/>
  <p:tag name="KSO_WM_UNIT_INDEX" val="4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SLIDE_ITEM_CNT" val="4"/>
  <p:tag name="KSO_WM_SLIDE_LAYOUT" val="a_l"/>
  <p:tag name="KSO_WM_SLIDE_LAYOUT_CNT" val="1_1"/>
  <p:tag name="KSO_WM_SLIDE_TYPE" val="contents"/>
  <p:tag name="KSO_WM_SLIDE_SUBTYPE" val="diag"/>
  <p:tag name="KSO_WM_BEAUTIFY_FLAG" val="#wm#"/>
  <p:tag name="KSO_WM_COMBINE_RELATE_SLIDE_ID" val="background20185116_6"/>
  <p:tag name="KSO_WM_TEMPLATE_CATEGORY" val="custom"/>
  <p:tag name="KSO_WM_TEMPLATE_INDEX" val="20189055"/>
  <p:tag name="KSO_WM_SLIDE_ID" val="custom20189055_6"/>
  <p:tag name="KSO_WM_SLIDE_INDEX" val="6"/>
  <p:tag name="KSO_WM_DIAGRAM_GROUP_CODE" val="l1-1"/>
  <p:tag name="KSO_WM_TEMPLATE_SUBCATEGORY" val="combin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custom"/>
  <p:tag name="KSO_WM_TEMPLATE_INDEX" val="20189055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_1"/>
  <p:tag name="KSO_WM_TAG_VERSION" val="1.0"/>
  <p:tag name="KSO_WM_BEAUTIFY_FLAG" val="#wm#"/>
  <p:tag name="KSO_WM_UNIT_TYPE" val="i"/>
  <p:tag name="KSO_WM_UNIT_ID" val="custom20189055_6*i*4"/>
  <p:tag name="KSO_WM_TEMPLATE_CATEGORY" val="custom"/>
  <p:tag name="KSO_WM_TEMPLATE_INDEX" val="20189055"/>
  <p:tag name="KSO_WM_UNIT_INDEX" val="4"/>
  <p:tag name="KSO_WM_UNIT_USESOURCEFORMAT_APPLY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SLIDE_ITEM_CNT" val="2"/>
  <p:tag name="KSO_WM_SLIDE_LAYOUT" val="a_f"/>
  <p:tag name="KSO_WM_SLIDE_LAYOUT_CNT" val="1_2"/>
  <p:tag name="KSO_WM_SLIDE_TYPE" val="text"/>
  <p:tag name="KSO_WM_SLIDE_SUBTYPE" val="pureTxt"/>
  <p:tag name="KSO_WM_BEAUTIFY_FLAG" val="#wm#"/>
  <p:tag name="KSO_WM_SLIDE_POSITION" val="253*177"/>
  <p:tag name="KSO_WM_SLIDE_SIZE" val="579*283"/>
  <p:tag name="KSO_WM_COMBINE_RELATE_SLIDE_ID" val="background20185116_10"/>
  <p:tag name="KSO_WM_TEMPLATE_CATEGORY" val="custom"/>
  <p:tag name="KSO_WM_TEMPLATE_INDEX" val="20189055"/>
  <p:tag name="KSO_WM_SLIDE_ID" val="custom20189055_10"/>
  <p:tag name="KSO_WM_SLIDE_INDEX" val="10"/>
  <p:tag name="KSO_WM_TEMPLATE_SUBCATEGORY" val="combine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custom20189055_10*i*3"/>
  <p:tag name="KSO_WM_TEMPLATE_CATEGORY" val="custom"/>
  <p:tag name="KSO_WM_TEMPLATE_INDEX" val="20189055"/>
  <p:tag name="KSO_WM_UNIT_INDEX" val="3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custom20189055_10*i*6"/>
  <p:tag name="KSO_WM_TEMPLATE_CATEGORY" val="custom"/>
  <p:tag name="KSO_WM_TEMPLATE_INDEX" val="20189055"/>
  <p:tag name="KSO_WM_UNIT_INDEX" val="6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SLIDE_ITEM_CNT" val="4"/>
  <p:tag name="KSO_WM_SLIDE_LAYOUT" val="a_l"/>
  <p:tag name="KSO_WM_SLIDE_LAYOUT_CNT" val="1_1"/>
  <p:tag name="KSO_WM_SLIDE_TYPE" val="contents"/>
  <p:tag name="KSO_WM_SLIDE_SUBTYPE" val="diag"/>
  <p:tag name="KSO_WM_BEAUTIFY_FLAG" val="#wm#"/>
  <p:tag name="KSO_WM_COMBINE_RELATE_SLIDE_ID" val="background20185116_6"/>
  <p:tag name="KSO_WM_TEMPLATE_CATEGORY" val="custom"/>
  <p:tag name="KSO_WM_TEMPLATE_INDEX" val="20189055"/>
  <p:tag name="KSO_WM_SLIDE_ID" val="custom20189055_6"/>
  <p:tag name="KSO_WM_SLIDE_INDEX" val="6"/>
  <p:tag name="KSO_WM_DIAGRAM_GROUP_CODE" val="l1-1"/>
  <p:tag name="KSO_WM_TEMPLATE_SUBCATEGORY" val="combine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_1"/>
  <p:tag name="KSO_WM_TAG_VERSION" val="1.0"/>
  <p:tag name="KSO_WM_BEAUTIFY_FLAG" val="#wm#"/>
  <p:tag name="KSO_WM_UNIT_TYPE" val="i"/>
  <p:tag name="KSO_WM_UNIT_ID" val="custom20189055_6*i*4"/>
  <p:tag name="KSO_WM_TEMPLATE_CATEGORY" val="custom"/>
  <p:tag name="KSO_WM_TEMPLATE_INDEX" val="20189055"/>
  <p:tag name="KSO_WM_UNIT_INDEX" val="4"/>
  <p:tag name="KSO_WM_UNIT_USESOURCEFORMAT_APPLY" val="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SLIDE_ITEM_CNT" val="1"/>
  <p:tag name="KSO_WM_SLIDE_LAYOUT" val="a_f"/>
  <p:tag name="KSO_WM_SLIDE_LAYOUT_CNT" val="1_1"/>
  <p:tag name="KSO_WM_SLIDE_TYPE" val="text"/>
  <p:tag name="KSO_WM_SLIDE_SUBTYPE" val="pureTxt"/>
  <p:tag name="KSO_WM_BEAUTIFY_FLAG" val="#wm#"/>
  <p:tag name="KSO_WM_SLIDE_POSITION" val="119*162"/>
  <p:tag name="KSO_WM_SLIDE_SIZE" val="438*210"/>
  <p:tag name="KSO_WM_COMBINE_RELATE_SLIDE_ID" val="background20185116_9"/>
  <p:tag name="KSO_WM_TEMPLATE_CATEGORY" val="custom"/>
  <p:tag name="KSO_WM_TEMPLATE_INDEX" val="20189055"/>
  <p:tag name="KSO_WM_SLIDE_ID" val="custom20189055_9"/>
  <p:tag name="KSO_WM_SLIDE_INDEX" val="9"/>
  <p:tag name="KSO_WM_TEMPLATE_SUBCATEGORY" val="combine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custom20189055_9*i*0"/>
  <p:tag name="KSO_WM_TEMPLATE_CATEGORY" val="custom"/>
  <p:tag name="KSO_WM_TEMPLATE_INDEX" val="20189055"/>
  <p:tag name="KSO_WM_UNIT_INDEX" val="0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189055"/>
  <p:tag name="KSO_WM_UNIT_TYPE" val="a"/>
  <p:tag name="KSO_WM_UNIT_INDEX" val="1"/>
  <p:tag name="KSO_WM_UNIT_LAYERLEVEL" val="1"/>
  <p:tag name="KSO_WM_UNIT_VALUE" val="13"/>
  <p:tag name="KSO_WM_UNIT_ISCONTENTSTITLE" val="0"/>
  <p:tag name="KSO_WM_UNIT_HIGHLIGHT" val="0"/>
  <p:tag name="KSO_WM_UNIT_COMPATIBLE" val="0"/>
  <p:tag name="KSO_WM_UNIT_CLEAR" val="0"/>
  <p:tag name="KSO_WM_BEAUTIFY_FLAG" val="#wm#"/>
  <p:tag name="KSO_WM_TAG_VERSION" val="1.0"/>
  <p:tag name="KSO_WM_UNIT_ID" val="custom20189055_9*a*1"/>
  <p:tag name="KSO_WM_UNIT_PRESET_TEXT" val="输入标题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custom20189055_9*i*4"/>
  <p:tag name="KSO_WM_TEMPLATE_CATEGORY" val="custom"/>
  <p:tag name="KSO_WM_TEMPLATE_INDEX" val="20189055"/>
  <p:tag name="KSO_WM_UNIT_INDEX" val="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OPIC_ID" val="2869567"/>
  <p:tag name="KSO_WM_TEMPLATE_OUTLINE_ID" val="15"/>
  <p:tag name="KSO_WM_TEMPLATE_SCENE_ID" val="1"/>
  <p:tag name="KSO_WM_TEMPLATE_JOB_ID" val="2"/>
  <p:tag name="KSO_WM_TEMPLATE_TOPIC_DEFAULT" val="1"/>
  <p:tag name="KSO_WM_TAG_VERSION" val="1.0"/>
  <p:tag name="KSO_WM_BEAUTIFY_FLAG" val="#wm#"/>
  <p:tag name="KSO_WM_COMBINE_RELATE_SLIDE_ID" val="background20185116_1"/>
  <p:tag name="KSO_WM_TEMPLATE_CATEGORY" val="custom"/>
  <p:tag name="KSO_WM_TEMPLATE_INDEX" val="20189055"/>
  <p:tag name="KSO_WM_TEMPLATE_SUBCATEGORY" val="combine"/>
  <p:tag name="KSO_WM_TEMPLATE_THUMBS_INDEX" val="1、5、6、7、8、9、10、13、14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SLIDE_ITEM_CNT" val="2"/>
  <p:tag name="KSO_WM_SLIDE_LAYOUT" val="a_f"/>
  <p:tag name="KSO_WM_SLIDE_LAYOUT_CNT" val="1_2"/>
  <p:tag name="KSO_WM_SLIDE_TYPE" val="text"/>
  <p:tag name="KSO_WM_SLIDE_SUBTYPE" val="pureTxt"/>
  <p:tag name="KSO_WM_BEAUTIFY_FLAG" val="#wm#"/>
  <p:tag name="KSO_WM_SLIDE_POSITION" val="253*177"/>
  <p:tag name="KSO_WM_SLIDE_SIZE" val="579*283"/>
  <p:tag name="KSO_WM_COMBINE_RELATE_SLIDE_ID" val="background20185116_10"/>
  <p:tag name="KSO_WM_TEMPLATE_CATEGORY" val="custom"/>
  <p:tag name="KSO_WM_TEMPLATE_INDEX" val="20189055"/>
  <p:tag name="KSO_WM_SLIDE_ID" val="custom20189055_10"/>
  <p:tag name="KSO_WM_SLIDE_INDEX" val="10"/>
  <p:tag name="KSO_WM_TEMPLATE_SUBCATEGORY" val="combine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custom20189055_10*i*3"/>
  <p:tag name="KSO_WM_TEMPLATE_CATEGORY" val="custom"/>
  <p:tag name="KSO_WM_TEMPLATE_INDEX" val="20189055"/>
  <p:tag name="KSO_WM_UNIT_INDEX" val="3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custom20189055_10*i*6"/>
  <p:tag name="KSO_WM_TEMPLATE_CATEGORY" val="custom"/>
  <p:tag name="KSO_WM_TEMPLATE_INDEX" val="20189055"/>
  <p:tag name="KSO_WM_UNIT_INDEX" val="6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SLIDE_ITEM_CNT" val="1"/>
  <p:tag name="KSO_WM_SLIDE_LAYOUT" val="a_f"/>
  <p:tag name="KSO_WM_SLIDE_LAYOUT_CNT" val="1_1"/>
  <p:tag name="KSO_WM_SLIDE_TYPE" val="text"/>
  <p:tag name="KSO_WM_SLIDE_SUBTYPE" val="pureTxt"/>
  <p:tag name="KSO_WM_BEAUTIFY_FLAG" val="#wm#"/>
  <p:tag name="KSO_WM_SLIDE_POSITION" val="119*162"/>
  <p:tag name="KSO_WM_SLIDE_SIZE" val="438*210"/>
  <p:tag name="KSO_WM_COMBINE_RELATE_SLIDE_ID" val="background20185116_9"/>
  <p:tag name="KSO_WM_TEMPLATE_CATEGORY" val="custom"/>
  <p:tag name="KSO_WM_TEMPLATE_INDEX" val="20189055"/>
  <p:tag name="KSO_WM_SLIDE_ID" val="custom20189055_9"/>
  <p:tag name="KSO_WM_SLIDE_INDEX" val="9"/>
  <p:tag name="KSO_WM_TEMPLATE_SUBCATEGORY" val="combine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custom20189055_9*i*0"/>
  <p:tag name="KSO_WM_TEMPLATE_CATEGORY" val="custom"/>
  <p:tag name="KSO_WM_TEMPLATE_INDEX" val="20189055"/>
  <p:tag name="KSO_WM_UNIT_INDEX" val="0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189055"/>
  <p:tag name="KSO_WM_UNIT_TYPE" val="a"/>
  <p:tag name="KSO_WM_UNIT_INDEX" val="1"/>
  <p:tag name="KSO_WM_UNIT_LAYERLEVEL" val="1"/>
  <p:tag name="KSO_WM_UNIT_VALUE" val="13"/>
  <p:tag name="KSO_WM_UNIT_ISCONTENTSTITLE" val="0"/>
  <p:tag name="KSO_WM_UNIT_HIGHLIGHT" val="0"/>
  <p:tag name="KSO_WM_UNIT_COMPATIBLE" val="0"/>
  <p:tag name="KSO_WM_UNIT_CLEAR" val="0"/>
  <p:tag name="KSO_WM_BEAUTIFY_FLAG" val="#wm#"/>
  <p:tag name="KSO_WM_TAG_VERSION" val="1.0"/>
  <p:tag name="KSO_WM_UNIT_ID" val="custom20189055_9*a*1"/>
  <p:tag name="KSO_WM_UNIT_PRESET_TEXT" val="输入标题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custom20189055_9*i*4"/>
  <p:tag name="KSO_WM_TEMPLATE_CATEGORY" val="custom"/>
  <p:tag name="KSO_WM_TEMPLATE_INDEX" val="20189055"/>
  <p:tag name="KSO_WM_UNIT_INDEX" val="4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189055"/>
  <p:tag name="KSO_WM_UNIT_TYPE" val="a"/>
  <p:tag name="KSO_WM_UNIT_INDEX" val="1"/>
  <p:tag name="KSO_WM_UNIT_LAYERLEVEL" val="1"/>
  <p:tag name="KSO_WM_UNIT_VALUE" val="13"/>
  <p:tag name="KSO_WM_UNIT_ISCONTENTSTITLE" val="0"/>
  <p:tag name="KSO_WM_UNIT_HIGHLIGHT" val="0"/>
  <p:tag name="KSO_WM_UNIT_COMPATIBLE" val="0"/>
  <p:tag name="KSO_WM_UNIT_CLEAR" val="0"/>
  <p:tag name="KSO_WM_BEAUTIFY_FLAG" val="#wm#"/>
  <p:tag name="KSO_WM_TAG_VERSION" val="1.0"/>
  <p:tag name="KSO_WM_UNIT_ID" val="custom20189055_9*a*1"/>
  <p:tag name="KSO_WM_UNIT_PRESET_TEXT" val="输入标题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SLIDE_ITEM_CNT" val="4"/>
  <p:tag name="KSO_WM_SLIDE_LAYOUT" val="a_l"/>
  <p:tag name="KSO_WM_SLIDE_LAYOUT_CNT" val="1_1"/>
  <p:tag name="KSO_WM_SLIDE_TYPE" val="contents"/>
  <p:tag name="KSO_WM_SLIDE_SUBTYPE" val="diag"/>
  <p:tag name="KSO_WM_BEAUTIFY_FLAG" val="#wm#"/>
  <p:tag name="KSO_WM_COMBINE_RELATE_SLIDE_ID" val="background20185116_6"/>
  <p:tag name="KSO_WM_TEMPLATE_CATEGORY" val="custom"/>
  <p:tag name="KSO_WM_TEMPLATE_INDEX" val="20189055"/>
  <p:tag name="KSO_WM_SLIDE_ID" val="custom20189055_6"/>
  <p:tag name="KSO_WM_SLIDE_INDEX" val="6"/>
  <p:tag name="KSO_WM_DIAGRAM_GROUP_CODE" val="l1-1"/>
  <p:tag name="KSO_WM_TEMPLATE_SUBCATEGORY" val="combine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GROUP_CODE" val="l1_1"/>
  <p:tag name="KSO_WM_TAG_VERSION" val="1.0"/>
  <p:tag name="KSO_WM_BEAUTIFY_FLAG" val="#wm#"/>
  <p:tag name="KSO_WM_UNIT_TYPE" val="i"/>
  <p:tag name="KSO_WM_UNIT_ID" val="custom20189055_6*i*4"/>
  <p:tag name="KSO_WM_TEMPLATE_CATEGORY" val="custom"/>
  <p:tag name="KSO_WM_TEMPLATE_INDEX" val="20189055"/>
  <p:tag name="KSO_WM_UNIT_INDEX" val="4"/>
  <p:tag name="KSO_WM_UNIT_USESOURCEFORMAT_APPLY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OPIC_ID" val="2869567"/>
  <p:tag name="KSO_WM_TEMPLATE_OUTLINE_ID" val="15"/>
  <p:tag name="KSO_WM_TEMPLATE_SCENE_ID" val="1"/>
  <p:tag name="KSO_WM_TEMPLATE_JOB_ID" val="2"/>
  <p:tag name="KSO_WM_TEMPLATE_TOPIC_DEFAULT" val="1"/>
  <p:tag name="KSO_WM_TAG_VERSION" val="1.0"/>
  <p:tag name="KSO_WM_SLIDE_ITEM_CNT" val="2"/>
  <p:tag name="KSO_WM_SLIDE_LAYOUT" val="a_b"/>
  <p:tag name="KSO_WM_SLIDE_LAYOUT_CNT" val="1_1"/>
  <p:tag name="KSO_WM_SLIDE_TYPE" val="title"/>
  <p:tag name="KSO_WM_SLIDE_SUBTYPE" val="pureTxt"/>
  <p:tag name="KSO_WM_BEAUTIFY_FLAG" val="#wm#"/>
  <p:tag name="KSO_WM_COMBINE_RELATE_SLIDE_ID" val="background20185116_1"/>
  <p:tag name="KSO_WM_TEMPLATE_CATEGORY" val="custom"/>
  <p:tag name="KSO_WM_TEMPLATE_INDEX" val="20189055"/>
  <p:tag name="KSO_WM_SLIDE_ID" val="custom20189055_1"/>
  <p:tag name="KSO_WM_SLIDE_INDEX" val="1"/>
  <p:tag name="KSO_WM_TEMPLATE_SUBCATEGORY" val="combine"/>
  <p:tag name="KSO_WM_TEMPLATE_THUMBS_INDEX" val="1、5、6、7、8、9、10、13、14、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SLIDE_ITEM_CNT" val="1"/>
  <p:tag name="KSO_WM_SLIDE_LAYOUT" val="a_f"/>
  <p:tag name="KSO_WM_SLIDE_LAYOUT_CNT" val="1_1"/>
  <p:tag name="KSO_WM_SLIDE_TYPE" val="text"/>
  <p:tag name="KSO_WM_SLIDE_SUBTYPE" val="pureTxt"/>
  <p:tag name="KSO_WM_BEAUTIFY_FLAG" val="#wm#"/>
  <p:tag name="KSO_WM_SLIDE_POSITION" val="119*162"/>
  <p:tag name="KSO_WM_SLIDE_SIZE" val="438*210"/>
  <p:tag name="KSO_WM_COMBINE_RELATE_SLIDE_ID" val="background20185116_9"/>
  <p:tag name="KSO_WM_TEMPLATE_CATEGORY" val="custom"/>
  <p:tag name="KSO_WM_TEMPLATE_INDEX" val="20189055"/>
  <p:tag name="KSO_WM_SLIDE_ID" val="custom20189055_9"/>
  <p:tag name="KSO_WM_SLIDE_INDEX" val="9"/>
  <p:tag name="KSO_WM_TEMPLATE_SUBCATEGORY" val="combine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custom20189055_9*i*0"/>
  <p:tag name="KSO_WM_TEMPLATE_CATEGORY" val="custom"/>
  <p:tag name="KSO_WM_TEMPLATE_INDEX" val="20189055"/>
  <p:tag name="KSO_WM_UNIT_INDEX" val="0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189055"/>
  <p:tag name="KSO_WM_UNIT_TYPE" val="a"/>
  <p:tag name="KSO_WM_UNIT_INDEX" val="1"/>
  <p:tag name="KSO_WM_UNIT_LAYERLEVEL" val="1"/>
  <p:tag name="KSO_WM_UNIT_VALUE" val="13"/>
  <p:tag name="KSO_WM_UNIT_ISCONTENTSTITLE" val="0"/>
  <p:tag name="KSO_WM_UNIT_HIGHLIGHT" val="0"/>
  <p:tag name="KSO_WM_UNIT_COMPATIBLE" val="0"/>
  <p:tag name="KSO_WM_UNIT_CLEAR" val="0"/>
  <p:tag name="KSO_WM_BEAUTIFY_FLAG" val="#wm#"/>
  <p:tag name="KSO_WM_TAG_VERSION" val="1.0"/>
  <p:tag name="KSO_WM_UNIT_ID" val="custom20189055_9*a*1"/>
  <p:tag name="KSO_WM_UNIT_PRESET_TEXT" val="输入标题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custom20189055_9*i*4"/>
  <p:tag name="KSO_WM_TEMPLATE_CATEGORY" val="custom"/>
  <p:tag name="KSO_WM_TEMPLATE_INDEX" val="20189055"/>
  <p:tag name="KSO_WM_UNIT_INDEX" val="4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189055"/>
  <p:tag name="KSO_WM_UNIT_TYPE" val="a"/>
  <p:tag name="KSO_WM_UNIT_INDEX" val="1"/>
  <p:tag name="KSO_WM_UNIT_LAYERLEVEL" val="1"/>
  <p:tag name="KSO_WM_UNIT_VALUE" val="13"/>
  <p:tag name="KSO_WM_UNIT_ISCONTENTSTITLE" val="0"/>
  <p:tag name="KSO_WM_UNIT_HIGHLIGHT" val="0"/>
  <p:tag name="KSO_WM_UNIT_COMPATIBLE" val="0"/>
  <p:tag name="KSO_WM_UNIT_CLEAR" val="0"/>
  <p:tag name="KSO_WM_BEAUTIFY_FLAG" val="#wm#"/>
  <p:tag name="KSO_WM_TAG_VERSION" val="1.0"/>
  <p:tag name="KSO_WM_UNIT_ID" val="custom20189055_9*a*1"/>
  <p:tag name="KSO_WM_UNIT_PRESET_TEXT" val="输入标题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SLIDE_ITEM_CNT" val="1"/>
  <p:tag name="KSO_WM_SLIDE_LAYOUT" val="a"/>
  <p:tag name="KSO_WM_SLIDE_LAYOUT_CNT" val="1"/>
  <p:tag name="KSO_WM_SLIDE_TYPE" val="endPage"/>
  <p:tag name="KSO_WM_SLIDE_SUBTYPE" val="pureTxt"/>
  <p:tag name="KSO_WM_BEAUTIFY_FLAG" val="#wm#"/>
  <p:tag name="KSO_WM_COMBINE_RELATE_SLIDE_ID" val="background20185116_14"/>
  <p:tag name="KSO_WM_TEMPLATE_CATEGORY" val="custom"/>
  <p:tag name="KSO_WM_TEMPLATE_INDEX" val="20189055"/>
  <p:tag name="KSO_WM_SLIDE_ID" val="custom20189055_14"/>
  <p:tag name="KSO_WM_SLIDE_INDEX" val="14"/>
  <p:tag name="KSO_WM_TEMPLATE_SUBCATEGORY" val="combine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189055"/>
  <p:tag name="KSO_WM_UNIT_TYPE" val="a"/>
  <p:tag name="KSO_WM_UNIT_INDEX" val="1"/>
  <p:tag name="KSO_WM_UNIT_LAYERLEVEL" val="1"/>
  <p:tag name="KSO_WM_UNIT_VALUE" val="3"/>
  <p:tag name="KSO_WM_UNIT_ISCONTENTSTITLE" val="0"/>
  <p:tag name="KSO_WM_UNIT_HIGHLIGHT" val="0"/>
  <p:tag name="KSO_WM_UNIT_COMPATIBLE" val="0"/>
  <p:tag name="KSO_WM_UNIT_CLEAR" val="0"/>
  <p:tag name="KSO_WM_BEAUTIFY_FLAG" val="#wm#"/>
  <p:tag name="KSO_WM_TAG_VERSION" val="1.0"/>
  <p:tag name="KSO_WM_UNIT_ID" val="custom20189055_14*a*1"/>
  <p:tag name="KSO_WM_UNIT_PRESET_TEXT" val="谢谢欣赏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189055"/>
  <p:tag name="KSO_WM_UNIT_TYPE" val="a"/>
  <p:tag name="KSO_WM_UNIT_INDEX" val="1"/>
  <p:tag name="KSO_WM_UNIT_LAYERLEVEL" val="1"/>
  <p:tag name="KSO_WM_UNIT_VALUE" val="5"/>
  <p:tag name="KSO_WM_UNIT_ISCONTENTSTITLE" val="0"/>
  <p:tag name="KSO_WM_UNIT_HIGHLIGHT" val="0"/>
  <p:tag name="KSO_WM_UNIT_COMPATIBLE" val="0"/>
  <p:tag name="KSO_WM_UNIT_CLEAR" val="0"/>
  <p:tag name="KSO_WM_BEAUTIFY_FLAG" val="#wm#"/>
  <p:tag name="KSO_WM_TAG_VERSION" val="1.0"/>
  <p:tag name="KSO_WM_UNIT_ID" val="custom20189055_1*a*1"/>
  <p:tag name="KSO_WM_UNIT_PRESET_TEXT" val="创意中国风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189055"/>
  <p:tag name="KSO_WM_UNIT_TYPE" val="b"/>
  <p:tag name="KSO_WM_UNIT_INDEX" val="1"/>
  <p:tag name="KSO_WM_UNIT_LAYERLEVEL" val="1"/>
  <p:tag name="KSO_WM_UNIT_VALUE" val="9"/>
  <p:tag name="KSO_WM_UNIT_ISCONTENTSTITLE" val="0"/>
  <p:tag name="KSO_WM_UNIT_HIGHLIGHT" val="0"/>
  <p:tag name="KSO_WM_UNIT_COMPATIBLE" val="0"/>
  <p:tag name="KSO_WM_UNIT_CLEAR" val="0"/>
  <p:tag name="KSO_WM_BEAUTIFY_FLAG" val="#wm#"/>
  <p:tag name="KSO_WM_TAG_VERSION" val="1.0"/>
  <p:tag name="KSO_WM_UNIT_ID" val="custom20189055_1*b*1"/>
  <p:tag name="KSO_WM_UNIT_PRESET_TEXT" val="文艺清新复古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SLIDE_ITEM_CNT" val="1"/>
  <p:tag name="KSO_WM_SLIDE_LAYOUT" val="a_f"/>
  <p:tag name="KSO_WM_SLIDE_LAYOUT_CNT" val="1_1"/>
  <p:tag name="KSO_WM_SLIDE_TYPE" val="text"/>
  <p:tag name="KSO_WM_SLIDE_SUBTYPE" val="pureTxt"/>
  <p:tag name="KSO_WM_BEAUTIFY_FLAG" val="#wm#"/>
  <p:tag name="KSO_WM_SLIDE_POSITION" val="119*162"/>
  <p:tag name="KSO_WM_SLIDE_SIZE" val="438*210"/>
  <p:tag name="KSO_WM_COMBINE_RELATE_SLIDE_ID" val="background20185116_9"/>
  <p:tag name="KSO_WM_TEMPLATE_CATEGORY" val="custom"/>
  <p:tag name="KSO_WM_TEMPLATE_INDEX" val="20189055"/>
  <p:tag name="KSO_WM_SLIDE_ID" val="custom20189055_9"/>
  <p:tag name="KSO_WM_SLIDE_INDEX" val="9"/>
  <p:tag name="KSO_WM_TEMPLATE_SUBCATEGORY" val="combin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SLIDE_ITEM_CNT" val="1"/>
  <p:tag name="KSO_WM_SLIDE_LAYOUT" val="a_f"/>
  <p:tag name="KSO_WM_SLIDE_LAYOUT_CNT" val="1_1"/>
  <p:tag name="KSO_WM_SLIDE_TYPE" val="text"/>
  <p:tag name="KSO_WM_SLIDE_SUBTYPE" val="pureTxt"/>
  <p:tag name="KSO_WM_BEAUTIFY_FLAG" val="#wm#"/>
  <p:tag name="KSO_WM_SLIDE_POSITION" val="119*162"/>
  <p:tag name="KSO_WM_SLIDE_SIZE" val="438*210"/>
  <p:tag name="KSO_WM_COMBINE_RELATE_SLIDE_ID" val="background20185116_9"/>
  <p:tag name="KSO_WM_TEMPLATE_CATEGORY" val="custom"/>
  <p:tag name="KSO_WM_TEMPLATE_INDEX" val="20189055"/>
  <p:tag name="KSO_WM_SLIDE_ID" val="custom20189055_9"/>
  <p:tag name="KSO_WM_SLIDE_INDEX" val="9"/>
  <p:tag name="KSO_WM_TEMPLATE_SUBCATEGORY" val="combin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custom20189055_9*i*0"/>
  <p:tag name="KSO_WM_TEMPLATE_CATEGORY" val="custom"/>
  <p:tag name="KSO_WM_TEMPLATE_INDEX" val="20189055"/>
  <p:tag name="KSO_WM_UNIT_INDEX" val="0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主题">
  <a:themeElements>
    <a:clrScheme name="Office">
      <a:dk1>
        <a:srgbClr val="000000"/>
      </a:dk1>
      <a:lt1>
        <a:srgbClr val="FFFFFF"/>
      </a:lt1>
      <a:dk2>
        <a:srgbClr val="54402C"/>
      </a:dk2>
      <a:lt2>
        <a:srgbClr val="E7E6E6"/>
      </a:lt2>
      <a:accent1>
        <a:srgbClr val="54402C"/>
      </a:accent1>
      <a:accent2>
        <a:srgbClr val="F8E7C6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2">
      <a:majorFont>
        <a:latin typeface="Arial"/>
        <a:ea typeface="楷体"/>
        <a:cs typeface=""/>
      </a:majorFont>
      <a:minorFont>
        <a:latin typeface="Arial"/>
        <a:ea typeface="楷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54402C"/>
    </a:dk2>
    <a:lt2>
      <a:srgbClr val="E7E6E6"/>
    </a:lt2>
    <a:accent1>
      <a:srgbClr val="54402C"/>
    </a:accent1>
    <a:accent2>
      <a:srgbClr val="F8E7C6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54402C"/>
    </a:dk2>
    <a:lt2>
      <a:srgbClr val="E7E6E6"/>
    </a:lt2>
    <a:accent1>
      <a:srgbClr val="54402C"/>
    </a:accent1>
    <a:accent2>
      <a:srgbClr val="F8E7C6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54402C"/>
    </a:dk2>
    <a:lt2>
      <a:srgbClr val="E7E6E6"/>
    </a:lt2>
    <a:accent1>
      <a:srgbClr val="54402C"/>
    </a:accent1>
    <a:accent2>
      <a:srgbClr val="F8E7C6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54402C"/>
    </a:dk2>
    <a:lt2>
      <a:srgbClr val="E7E6E6"/>
    </a:lt2>
    <a:accent1>
      <a:srgbClr val="54402C"/>
    </a:accent1>
    <a:accent2>
      <a:srgbClr val="F8E7C6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126</TotalTime>
  <Words>263</Words>
  <Application>Microsoft Office PowerPoint</Application>
  <PresentationFormat>宽屏</PresentationFormat>
  <Paragraphs>39</Paragraphs>
  <Slides>13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13</vt:i4>
      </vt:variant>
    </vt:vector>
  </HeadingPairs>
  <TitlesOfParts>
    <vt:vector size="22" baseType="lpstr">
      <vt:lpstr>Lato Light</vt:lpstr>
      <vt:lpstr>Montserrat</vt:lpstr>
      <vt:lpstr>微软雅黑</vt:lpstr>
      <vt:lpstr>微软雅黑 Light</vt:lpstr>
      <vt:lpstr>Arial</vt:lpstr>
      <vt:lpstr>Calibri</vt:lpstr>
      <vt:lpstr>Source Sans Pro</vt:lpstr>
      <vt:lpstr>Office 主题</vt:lpstr>
      <vt:lpstr>2_Office 主题</vt:lpstr>
      <vt:lpstr>绿色心情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谢谢欣赏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lenovo</dc:creator>
  <cp:lastModifiedBy>孙 na</cp:lastModifiedBy>
  <cp:revision>135</cp:revision>
  <dcterms:created xsi:type="dcterms:W3CDTF">2017-08-03T09:01:00Z</dcterms:created>
  <dcterms:modified xsi:type="dcterms:W3CDTF">2019-04-14T09:41:38Z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2052-10.1.0.7400</vt:lpwstr>
  </property>
</Properties>
</file>

<file path=docProps/thumbnail.jpeg>
</file>